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9" r:id="rId4"/>
    <p:sldId id="260" r:id="rId5"/>
    <p:sldId id="261" r:id="rId6"/>
    <p:sldId id="276" r:id="rId7"/>
    <p:sldId id="277" r:id="rId8"/>
    <p:sldId id="278" r:id="rId9"/>
    <p:sldId id="279" r:id="rId10"/>
    <p:sldId id="262" r:id="rId11"/>
    <p:sldId id="263" r:id="rId12"/>
    <p:sldId id="273" r:id="rId13"/>
    <p:sldId id="274" r:id="rId14"/>
    <p:sldId id="275" r:id="rId15"/>
    <p:sldId id="264" r:id="rId16"/>
    <p:sldId id="265" r:id="rId17"/>
    <p:sldId id="282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43" autoAdjust="0"/>
    <p:restoredTop sz="94636" autoAdjust="0"/>
  </p:normalViewPr>
  <p:slideViewPr>
    <p:cSldViewPr>
      <p:cViewPr varScale="1">
        <p:scale>
          <a:sx n="64" d="100"/>
          <a:sy n="64" d="100"/>
        </p:scale>
        <p:origin x="-15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WORKS\kRF\defektoskopia_i_magnitostatika\mdefectoskop\program\mDW\mdef1\mdef1\results\Results_xls\brusok_2d_obr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WORKS\kRF\defektoskopia_i_magnitostatika\mdefectoskop\program\mDW\mdef1\mdef1\results\Results_xls\brusok_2d_obr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Papers\otchet_dipplom_b\teor_model_oktuupo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Papers\otchet_dipplom_b\teor+mod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mdefectoskop\program\mDW\mdef1\mdef1\results\Results_xls\Results_model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mdefectoskop\program\mDW\mdef1\mdef1\results\Results_xls\Results_model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&#1055;&#1088;&#1091;&#1090;&#1086;&#1095;&#1077;&#1095;&#1082;&#108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S\kRF\defektoskopia_i_magnitostatika\&#1055;&#1088;&#1091;&#1090;&#1086;&#1095;&#1077;&#1095;&#1082;&#108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784620092119721E-2"/>
          <c:y val="0.14040643284269705"/>
          <c:w val="0.70436570428695966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diamond"/>
            <c:size val="5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Лист1!$C$1:$C$1093</c:f>
              <c:numCache>
                <c:formatCode>General</c:formatCode>
                <c:ptCount val="1093"/>
                <c:pt idx="0">
                  <c:v>4.7619047619036813E-2</c:v>
                </c:pt>
                <c:pt idx="1">
                  <c:v>4.7619047619036813E-2</c:v>
                </c:pt>
                <c:pt idx="2">
                  <c:v>4.7619047619036813E-2</c:v>
                </c:pt>
                <c:pt idx="3">
                  <c:v>9.5238095238102061E-2</c:v>
                </c:pt>
                <c:pt idx="4">
                  <c:v>9.5238095238102061E-2</c:v>
                </c:pt>
                <c:pt idx="5">
                  <c:v>9.5238095238102061E-2</c:v>
                </c:pt>
                <c:pt idx="6">
                  <c:v>9.5238095238102061E-2</c:v>
                </c:pt>
                <c:pt idx="7">
                  <c:v>9.5238095238102061E-2</c:v>
                </c:pt>
                <c:pt idx="8">
                  <c:v>9.5238095238102061E-2</c:v>
                </c:pt>
                <c:pt idx="9">
                  <c:v>9.5238095238102061E-2</c:v>
                </c:pt>
                <c:pt idx="10">
                  <c:v>9.5238095238102061E-2</c:v>
                </c:pt>
                <c:pt idx="11">
                  <c:v>0.19047619047620415</c:v>
                </c:pt>
                <c:pt idx="12">
                  <c:v>0.42857142857141639</c:v>
                </c:pt>
                <c:pt idx="13">
                  <c:v>0.71428571428572263</c:v>
                </c:pt>
                <c:pt idx="14">
                  <c:v>0.95238095238096321</c:v>
                </c:pt>
                <c:pt idx="15">
                  <c:v>1</c:v>
                </c:pt>
                <c:pt idx="16">
                  <c:v>1.2380952380952408</c:v>
                </c:pt>
                <c:pt idx="17">
                  <c:v>1.4285714285714164</c:v>
                </c:pt>
                <c:pt idx="18">
                  <c:v>1.7619047619047596</c:v>
                </c:pt>
                <c:pt idx="19">
                  <c:v>1.8571428571428612</c:v>
                </c:pt>
                <c:pt idx="20">
                  <c:v>2.3333333333333428</c:v>
                </c:pt>
                <c:pt idx="21">
                  <c:v>2.6666666666666572</c:v>
                </c:pt>
                <c:pt idx="22">
                  <c:v>3</c:v>
                </c:pt>
                <c:pt idx="23">
                  <c:v>3.3809523809523796</c:v>
                </c:pt>
                <c:pt idx="24">
                  <c:v>3.809523809523796</c:v>
                </c:pt>
                <c:pt idx="25">
                  <c:v>4.190476190476204</c:v>
                </c:pt>
                <c:pt idx="26">
                  <c:v>4.3809523809523814</c:v>
                </c:pt>
                <c:pt idx="27">
                  <c:v>4.6666666666666554</c:v>
                </c:pt>
                <c:pt idx="28">
                  <c:v>5</c:v>
                </c:pt>
                <c:pt idx="29">
                  <c:v>5.3809523809523814</c:v>
                </c:pt>
                <c:pt idx="30">
                  <c:v>5.6190476190476204</c:v>
                </c:pt>
                <c:pt idx="31">
                  <c:v>6.1428571428571388</c:v>
                </c:pt>
                <c:pt idx="32">
                  <c:v>6.5238095238095175</c:v>
                </c:pt>
                <c:pt idx="33">
                  <c:v>6.809523809523796</c:v>
                </c:pt>
                <c:pt idx="34">
                  <c:v>7.1428571428571388</c:v>
                </c:pt>
                <c:pt idx="35">
                  <c:v>7.5714285714285836</c:v>
                </c:pt>
                <c:pt idx="36">
                  <c:v>7.7142857142857215</c:v>
                </c:pt>
                <c:pt idx="37">
                  <c:v>8.1428571428571352</c:v>
                </c:pt>
                <c:pt idx="38">
                  <c:v>8.4761904761904816</c:v>
                </c:pt>
                <c:pt idx="39">
                  <c:v>8.5714285714285836</c:v>
                </c:pt>
                <c:pt idx="40">
                  <c:v>8.904761904761898</c:v>
                </c:pt>
                <c:pt idx="41">
                  <c:v>9.2380952380952408</c:v>
                </c:pt>
                <c:pt idx="42">
                  <c:v>9.619047619047624</c:v>
                </c:pt>
                <c:pt idx="43">
                  <c:v>9.9523809523809685</c:v>
                </c:pt>
                <c:pt idx="44">
                  <c:v>10.142857142857135</c:v>
                </c:pt>
                <c:pt idx="45">
                  <c:v>10.333333333333346</c:v>
                </c:pt>
                <c:pt idx="46">
                  <c:v>10.52380952380952</c:v>
                </c:pt>
                <c:pt idx="47">
                  <c:v>10.904761904761898</c:v>
                </c:pt>
                <c:pt idx="48">
                  <c:v>11.285714285714279</c:v>
                </c:pt>
                <c:pt idx="49">
                  <c:v>11.571428571428584</c:v>
                </c:pt>
                <c:pt idx="50">
                  <c:v>11.761904761904756</c:v>
                </c:pt>
                <c:pt idx="51">
                  <c:v>12.190476190476204</c:v>
                </c:pt>
                <c:pt idx="52">
                  <c:v>12.619047619047624</c:v>
                </c:pt>
                <c:pt idx="53">
                  <c:v>12.904761904761898</c:v>
                </c:pt>
                <c:pt idx="54">
                  <c:v>13.333333333333346</c:v>
                </c:pt>
                <c:pt idx="55">
                  <c:v>13.714285714285721</c:v>
                </c:pt>
                <c:pt idx="56">
                  <c:v>13.857142857142868</c:v>
                </c:pt>
                <c:pt idx="57">
                  <c:v>14.190476190476204</c:v>
                </c:pt>
                <c:pt idx="58">
                  <c:v>14.428571428571411</c:v>
                </c:pt>
                <c:pt idx="59">
                  <c:v>14.761904761904756</c:v>
                </c:pt>
                <c:pt idx="60">
                  <c:v>15.190476190476204</c:v>
                </c:pt>
                <c:pt idx="61">
                  <c:v>15.333333333333346</c:v>
                </c:pt>
                <c:pt idx="62">
                  <c:v>15.666666666666661</c:v>
                </c:pt>
                <c:pt idx="63">
                  <c:v>16.238095238095234</c:v>
                </c:pt>
                <c:pt idx="64">
                  <c:v>16.857142857142854</c:v>
                </c:pt>
                <c:pt idx="65">
                  <c:v>17.04761904761903</c:v>
                </c:pt>
                <c:pt idx="66">
                  <c:v>17.476190476190485</c:v>
                </c:pt>
                <c:pt idx="67">
                  <c:v>17.904761904761884</c:v>
                </c:pt>
                <c:pt idx="68">
                  <c:v>18.142857142857146</c:v>
                </c:pt>
                <c:pt idx="69">
                  <c:v>18.238095238095234</c:v>
                </c:pt>
                <c:pt idx="70">
                  <c:v>18.571428571428584</c:v>
                </c:pt>
                <c:pt idx="71">
                  <c:v>18.904761904761884</c:v>
                </c:pt>
                <c:pt idx="72">
                  <c:v>19.333333333333329</c:v>
                </c:pt>
                <c:pt idx="73">
                  <c:v>19.476190476190485</c:v>
                </c:pt>
                <c:pt idx="74">
                  <c:v>19.761904761904766</c:v>
                </c:pt>
                <c:pt idx="75">
                  <c:v>20.190476190476204</c:v>
                </c:pt>
                <c:pt idx="76">
                  <c:v>20.523809523809518</c:v>
                </c:pt>
                <c:pt idx="77">
                  <c:v>20.714285714285733</c:v>
                </c:pt>
                <c:pt idx="78">
                  <c:v>20.952380952380956</c:v>
                </c:pt>
                <c:pt idx="79">
                  <c:v>21.238095238095234</c:v>
                </c:pt>
                <c:pt idx="80">
                  <c:v>21.761904761904766</c:v>
                </c:pt>
                <c:pt idx="81">
                  <c:v>22.142857142857146</c:v>
                </c:pt>
                <c:pt idx="82">
                  <c:v>22.476190476190485</c:v>
                </c:pt>
                <c:pt idx="83">
                  <c:v>22.857142857142854</c:v>
                </c:pt>
                <c:pt idx="84">
                  <c:v>23.04761904761903</c:v>
                </c:pt>
                <c:pt idx="85">
                  <c:v>23.523809523809518</c:v>
                </c:pt>
                <c:pt idx="86">
                  <c:v>23.809523809523785</c:v>
                </c:pt>
                <c:pt idx="87">
                  <c:v>23.952380952380956</c:v>
                </c:pt>
                <c:pt idx="88">
                  <c:v>24.190476190476204</c:v>
                </c:pt>
                <c:pt idx="89">
                  <c:v>24.428571428571416</c:v>
                </c:pt>
                <c:pt idx="90">
                  <c:v>24.714285714285733</c:v>
                </c:pt>
                <c:pt idx="91">
                  <c:v>24.952380952380956</c:v>
                </c:pt>
                <c:pt idx="92">
                  <c:v>25.142857142857146</c:v>
                </c:pt>
                <c:pt idx="93">
                  <c:v>25.428571428571416</c:v>
                </c:pt>
                <c:pt idx="94">
                  <c:v>25.619047619047628</c:v>
                </c:pt>
                <c:pt idx="95">
                  <c:v>25.809523809523785</c:v>
                </c:pt>
                <c:pt idx="96">
                  <c:v>26.04761904761903</c:v>
                </c:pt>
                <c:pt idx="97">
                  <c:v>26.285714285714263</c:v>
                </c:pt>
                <c:pt idx="98">
                  <c:v>26.476190476190485</c:v>
                </c:pt>
                <c:pt idx="99">
                  <c:v>26.666666666666657</c:v>
                </c:pt>
                <c:pt idx="100">
                  <c:v>26.904761904761884</c:v>
                </c:pt>
                <c:pt idx="101">
                  <c:v>27.095238095238102</c:v>
                </c:pt>
                <c:pt idx="102">
                  <c:v>27.285714285714263</c:v>
                </c:pt>
                <c:pt idx="103">
                  <c:v>27.571428571428584</c:v>
                </c:pt>
                <c:pt idx="104">
                  <c:v>28.04761904761903</c:v>
                </c:pt>
                <c:pt idx="105">
                  <c:v>28.523809523809518</c:v>
                </c:pt>
                <c:pt idx="106">
                  <c:v>28.809523809523785</c:v>
                </c:pt>
                <c:pt idx="107">
                  <c:v>29.04761904761903</c:v>
                </c:pt>
                <c:pt idx="108">
                  <c:v>29.285714285714263</c:v>
                </c:pt>
                <c:pt idx="109">
                  <c:v>29.571428571428584</c:v>
                </c:pt>
                <c:pt idx="110">
                  <c:v>29.761904761904766</c:v>
                </c:pt>
                <c:pt idx="111">
                  <c:v>30.095238095238102</c:v>
                </c:pt>
                <c:pt idx="112">
                  <c:v>30.428571428571416</c:v>
                </c:pt>
                <c:pt idx="113">
                  <c:v>30.714285714285733</c:v>
                </c:pt>
                <c:pt idx="114">
                  <c:v>31.04761904761903</c:v>
                </c:pt>
                <c:pt idx="115">
                  <c:v>31.285714285714263</c:v>
                </c:pt>
                <c:pt idx="116">
                  <c:v>31.523809523809518</c:v>
                </c:pt>
                <c:pt idx="117">
                  <c:v>31.857142857142854</c:v>
                </c:pt>
                <c:pt idx="118">
                  <c:v>32.238095238095269</c:v>
                </c:pt>
                <c:pt idx="119">
                  <c:v>32.428571428571431</c:v>
                </c:pt>
                <c:pt idx="120">
                  <c:v>32.666666666666629</c:v>
                </c:pt>
                <c:pt idx="121">
                  <c:v>33.095238095238102</c:v>
                </c:pt>
                <c:pt idx="122">
                  <c:v>33.285714285714278</c:v>
                </c:pt>
                <c:pt idx="123">
                  <c:v>33.476190476190474</c:v>
                </c:pt>
                <c:pt idx="124">
                  <c:v>33.571428571428569</c:v>
                </c:pt>
                <c:pt idx="125">
                  <c:v>33.904761904761898</c:v>
                </c:pt>
                <c:pt idx="126">
                  <c:v>34.285714285714278</c:v>
                </c:pt>
                <c:pt idx="127">
                  <c:v>34.523809523809504</c:v>
                </c:pt>
                <c:pt idx="128">
                  <c:v>34.714285714285722</c:v>
                </c:pt>
                <c:pt idx="129">
                  <c:v>34.761904761904759</c:v>
                </c:pt>
                <c:pt idx="130">
                  <c:v>34.809523809523803</c:v>
                </c:pt>
                <c:pt idx="131">
                  <c:v>34.809523809523803</c:v>
                </c:pt>
                <c:pt idx="132">
                  <c:v>34.809523809523803</c:v>
                </c:pt>
                <c:pt idx="133">
                  <c:v>34.809523809523803</c:v>
                </c:pt>
                <c:pt idx="134">
                  <c:v>34.809523809523803</c:v>
                </c:pt>
                <c:pt idx="135">
                  <c:v>34.809523809523803</c:v>
                </c:pt>
                <c:pt idx="136">
                  <c:v>34.809523809523803</c:v>
                </c:pt>
                <c:pt idx="137">
                  <c:v>34.809523809523803</c:v>
                </c:pt>
                <c:pt idx="138">
                  <c:v>34.809523809523803</c:v>
                </c:pt>
                <c:pt idx="139">
                  <c:v>34.809523809523803</c:v>
                </c:pt>
                <c:pt idx="140">
                  <c:v>34.809523809523803</c:v>
                </c:pt>
                <c:pt idx="141">
                  <c:v>34.809523809523803</c:v>
                </c:pt>
                <c:pt idx="142">
                  <c:v>34.809523809523803</c:v>
                </c:pt>
                <c:pt idx="143">
                  <c:v>34.809523809523803</c:v>
                </c:pt>
                <c:pt idx="144">
                  <c:v>34.809523809523803</c:v>
                </c:pt>
                <c:pt idx="145">
                  <c:v>34.85714285714284</c:v>
                </c:pt>
                <c:pt idx="146">
                  <c:v>34.904761904761898</c:v>
                </c:pt>
                <c:pt idx="147">
                  <c:v>35.190476190476211</c:v>
                </c:pt>
                <c:pt idx="148">
                  <c:v>35.571428571428569</c:v>
                </c:pt>
                <c:pt idx="149">
                  <c:v>35.952380952380956</c:v>
                </c:pt>
                <c:pt idx="150">
                  <c:v>36.095238095238102</c:v>
                </c:pt>
                <c:pt idx="151">
                  <c:v>36.190476190476211</c:v>
                </c:pt>
                <c:pt idx="152">
                  <c:v>36.38095238095238</c:v>
                </c:pt>
                <c:pt idx="153">
                  <c:v>36.571428571428569</c:v>
                </c:pt>
                <c:pt idx="154">
                  <c:v>36.952380952380956</c:v>
                </c:pt>
                <c:pt idx="155">
                  <c:v>37.285714285714278</c:v>
                </c:pt>
                <c:pt idx="156">
                  <c:v>37.571428571428569</c:v>
                </c:pt>
                <c:pt idx="157">
                  <c:v>37.952380952380956</c:v>
                </c:pt>
                <c:pt idx="158">
                  <c:v>38.428571428571431</c:v>
                </c:pt>
                <c:pt idx="159">
                  <c:v>38.666666666666629</c:v>
                </c:pt>
                <c:pt idx="160">
                  <c:v>39.047619047619023</c:v>
                </c:pt>
                <c:pt idx="161">
                  <c:v>39.571428571428569</c:v>
                </c:pt>
                <c:pt idx="162">
                  <c:v>39.761904761904759</c:v>
                </c:pt>
                <c:pt idx="163">
                  <c:v>39.952380952380956</c:v>
                </c:pt>
                <c:pt idx="164">
                  <c:v>40.238095238095269</c:v>
                </c:pt>
                <c:pt idx="165">
                  <c:v>40.523809523809504</c:v>
                </c:pt>
                <c:pt idx="166">
                  <c:v>40.904761904761898</c:v>
                </c:pt>
                <c:pt idx="167">
                  <c:v>41.142857142857139</c:v>
                </c:pt>
                <c:pt idx="168">
                  <c:v>41.38095238095238</c:v>
                </c:pt>
                <c:pt idx="169">
                  <c:v>41.619047619047592</c:v>
                </c:pt>
                <c:pt idx="170">
                  <c:v>42</c:v>
                </c:pt>
                <c:pt idx="171">
                  <c:v>42.333333333333343</c:v>
                </c:pt>
                <c:pt idx="172">
                  <c:v>42.523809523809504</c:v>
                </c:pt>
                <c:pt idx="173">
                  <c:v>42.904761904761898</c:v>
                </c:pt>
                <c:pt idx="174">
                  <c:v>43.285714285714278</c:v>
                </c:pt>
                <c:pt idx="175">
                  <c:v>43.714285714285722</c:v>
                </c:pt>
                <c:pt idx="176">
                  <c:v>44</c:v>
                </c:pt>
                <c:pt idx="177">
                  <c:v>44.238095238095269</c:v>
                </c:pt>
                <c:pt idx="178">
                  <c:v>44.619047619047592</c:v>
                </c:pt>
                <c:pt idx="179">
                  <c:v>44.952380952380956</c:v>
                </c:pt>
                <c:pt idx="180">
                  <c:v>45.190476190476211</c:v>
                </c:pt>
                <c:pt idx="181">
                  <c:v>45.761904761904759</c:v>
                </c:pt>
                <c:pt idx="182">
                  <c:v>46.142857142857139</c:v>
                </c:pt>
                <c:pt idx="183">
                  <c:v>46.619047619047592</c:v>
                </c:pt>
                <c:pt idx="184">
                  <c:v>47.095238095238102</c:v>
                </c:pt>
                <c:pt idx="185">
                  <c:v>47.619047619047592</c:v>
                </c:pt>
                <c:pt idx="186">
                  <c:v>47.904761904761898</c:v>
                </c:pt>
                <c:pt idx="187">
                  <c:v>48</c:v>
                </c:pt>
                <c:pt idx="188">
                  <c:v>48.190476190476211</c:v>
                </c:pt>
                <c:pt idx="189">
                  <c:v>48.476190476190474</c:v>
                </c:pt>
                <c:pt idx="190">
                  <c:v>48.809523809523803</c:v>
                </c:pt>
                <c:pt idx="191">
                  <c:v>49.190476190476211</c:v>
                </c:pt>
                <c:pt idx="192">
                  <c:v>49.619047619047592</c:v>
                </c:pt>
                <c:pt idx="193">
                  <c:v>49.904761904761898</c:v>
                </c:pt>
                <c:pt idx="194">
                  <c:v>50.190476190476211</c:v>
                </c:pt>
                <c:pt idx="195">
                  <c:v>50.476190476190474</c:v>
                </c:pt>
                <c:pt idx="196">
                  <c:v>50.952380952380956</c:v>
                </c:pt>
                <c:pt idx="197">
                  <c:v>51.428571428571431</c:v>
                </c:pt>
                <c:pt idx="198">
                  <c:v>52</c:v>
                </c:pt>
                <c:pt idx="199">
                  <c:v>52.523809523809504</c:v>
                </c:pt>
                <c:pt idx="200">
                  <c:v>52.904761904761898</c:v>
                </c:pt>
                <c:pt idx="201">
                  <c:v>53.238095238095269</c:v>
                </c:pt>
                <c:pt idx="202">
                  <c:v>53.666666666666629</c:v>
                </c:pt>
                <c:pt idx="203">
                  <c:v>53.904761904761898</c:v>
                </c:pt>
                <c:pt idx="204">
                  <c:v>54.142857142857139</c:v>
                </c:pt>
                <c:pt idx="205">
                  <c:v>54.38095238095238</c:v>
                </c:pt>
                <c:pt idx="206">
                  <c:v>54.523809523809504</c:v>
                </c:pt>
                <c:pt idx="207">
                  <c:v>54.952380952380956</c:v>
                </c:pt>
                <c:pt idx="208">
                  <c:v>55.285714285714278</c:v>
                </c:pt>
                <c:pt idx="209">
                  <c:v>55.666666666666629</c:v>
                </c:pt>
                <c:pt idx="210">
                  <c:v>56.095238095238102</c:v>
                </c:pt>
                <c:pt idx="211">
                  <c:v>56.333333333333343</c:v>
                </c:pt>
                <c:pt idx="212">
                  <c:v>56.666666666666629</c:v>
                </c:pt>
                <c:pt idx="213">
                  <c:v>56.761904761904759</c:v>
                </c:pt>
                <c:pt idx="214">
                  <c:v>56.952380952380956</c:v>
                </c:pt>
                <c:pt idx="215">
                  <c:v>57.190476190476211</c:v>
                </c:pt>
                <c:pt idx="216">
                  <c:v>57.523809523809504</c:v>
                </c:pt>
                <c:pt idx="217">
                  <c:v>57.809523809523803</c:v>
                </c:pt>
                <c:pt idx="218">
                  <c:v>58</c:v>
                </c:pt>
                <c:pt idx="219">
                  <c:v>58.238095238095269</c:v>
                </c:pt>
                <c:pt idx="220">
                  <c:v>58.38095238095238</c:v>
                </c:pt>
                <c:pt idx="221">
                  <c:v>58.666666666666629</c:v>
                </c:pt>
                <c:pt idx="222">
                  <c:v>58.809523809523803</c:v>
                </c:pt>
                <c:pt idx="223">
                  <c:v>58.904761904761898</c:v>
                </c:pt>
                <c:pt idx="224">
                  <c:v>59.095238095238102</c:v>
                </c:pt>
                <c:pt idx="225">
                  <c:v>59.333333333333343</c:v>
                </c:pt>
                <c:pt idx="226">
                  <c:v>59.333333333333343</c:v>
                </c:pt>
                <c:pt idx="227">
                  <c:v>59.476190476190474</c:v>
                </c:pt>
                <c:pt idx="228">
                  <c:v>59.761904761904759</c:v>
                </c:pt>
                <c:pt idx="229">
                  <c:v>60.142857142857139</c:v>
                </c:pt>
                <c:pt idx="230">
                  <c:v>60.714285714285722</c:v>
                </c:pt>
                <c:pt idx="231">
                  <c:v>61.047619047619023</c:v>
                </c:pt>
                <c:pt idx="232">
                  <c:v>61.285714285714278</c:v>
                </c:pt>
                <c:pt idx="233">
                  <c:v>61.571428571428569</c:v>
                </c:pt>
                <c:pt idx="234">
                  <c:v>61.809523809523803</c:v>
                </c:pt>
                <c:pt idx="235">
                  <c:v>61.904761904761898</c:v>
                </c:pt>
                <c:pt idx="236">
                  <c:v>62.190476190476211</c:v>
                </c:pt>
                <c:pt idx="237">
                  <c:v>62.38095238095238</c:v>
                </c:pt>
                <c:pt idx="238">
                  <c:v>62.619047619047592</c:v>
                </c:pt>
                <c:pt idx="239">
                  <c:v>62.85714285714284</c:v>
                </c:pt>
                <c:pt idx="240">
                  <c:v>63.095238095238102</c:v>
                </c:pt>
                <c:pt idx="241">
                  <c:v>63.190476190476211</c:v>
                </c:pt>
                <c:pt idx="242">
                  <c:v>63.38095238095238</c:v>
                </c:pt>
                <c:pt idx="243">
                  <c:v>63.619047619047592</c:v>
                </c:pt>
                <c:pt idx="244">
                  <c:v>64.047619047619079</c:v>
                </c:pt>
                <c:pt idx="245">
                  <c:v>64.190476190476147</c:v>
                </c:pt>
                <c:pt idx="246">
                  <c:v>64.476190476190482</c:v>
                </c:pt>
                <c:pt idx="247">
                  <c:v>64.857142857142833</c:v>
                </c:pt>
                <c:pt idx="248">
                  <c:v>65.761904761904816</c:v>
                </c:pt>
                <c:pt idx="249">
                  <c:v>65.904761904761898</c:v>
                </c:pt>
                <c:pt idx="250">
                  <c:v>65.904761904761898</c:v>
                </c:pt>
                <c:pt idx="251">
                  <c:v>65.952380952380906</c:v>
                </c:pt>
                <c:pt idx="252">
                  <c:v>66.047619047619079</c:v>
                </c:pt>
                <c:pt idx="253">
                  <c:v>66.142857142857096</c:v>
                </c:pt>
                <c:pt idx="254">
                  <c:v>66.238095238095241</c:v>
                </c:pt>
                <c:pt idx="255">
                  <c:v>66.38095238095238</c:v>
                </c:pt>
                <c:pt idx="256">
                  <c:v>66.476190476190482</c:v>
                </c:pt>
                <c:pt idx="257">
                  <c:v>66.571428571428555</c:v>
                </c:pt>
                <c:pt idx="258">
                  <c:v>67.238095238095241</c:v>
                </c:pt>
                <c:pt idx="259">
                  <c:v>67.714285714285722</c:v>
                </c:pt>
                <c:pt idx="260">
                  <c:v>67.714285714285722</c:v>
                </c:pt>
                <c:pt idx="261">
                  <c:v>67.857142857142833</c:v>
                </c:pt>
                <c:pt idx="262">
                  <c:v>68.238095238095241</c:v>
                </c:pt>
                <c:pt idx="263">
                  <c:v>68.476190476190482</c:v>
                </c:pt>
                <c:pt idx="264">
                  <c:v>68.761904761904816</c:v>
                </c:pt>
                <c:pt idx="265">
                  <c:v>69</c:v>
                </c:pt>
                <c:pt idx="266">
                  <c:v>69.38095238095238</c:v>
                </c:pt>
                <c:pt idx="267">
                  <c:v>69.523809523809518</c:v>
                </c:pt>
                <c:pt idx="268">
                  <c:v>69.571428571428555</c:v>
                </c:pt>
                <c:pt idx="269">
                  <c:v>69.666666666666657</c:v>
                </c:pt>
                <c:pt idx="270">
                  <c:v>69.714285714285722</c:v>
                </c:pt>
                <c:pt idx="271">
                  <c:v>69.714285714285722</c:v>
                </c:pt>
                <c:pt idx="272">
                  <c:v>69.714285714285722</c:v>
                </c:pt>
                <c:pt idx="273">
                  <c:v>69.809523809523782</c:v>
                </c:pt>
                <c:pt idx="274">
                  <c:v>69.809523809523782</c:v>
                </c:pt>
                <c:pt idx="275">
                  <c:v>70</c:v>
                </c:pt>
                <c:pt idx="276">
                  <c:v>70.095238095238102</c:v>
                </c:pt>
                <c:pt idx="277">
                  <c:v>70.095238095238102</c:v>
                </c:pt>
                <c:pt idx="278">
                  <c:v>70.142857142857096</c:v>
                </c:pt>
                <c:pt idx="279">
                  <c:v>70.333333333333314</c:v>
                </c:pt>
                <c:pt idx="280">
                  <c:v>70.761904761904816</c:v>
                </c:pt>
                <c:pt idx="281">
                  <c:v>71.047619047619079</c:v>
                </c:pt>
                <c:pt idx="282">
                  <c:v>71.142857142857096</c:v>
                </c:pt>
                <c:pt idx="283">
                  <c:v>71.333333333333314</c:v>
                </c:pt>
                <c:pt idx="284">
                  <c:v>71.761904761904816</c:v>
                </c:pt>
                <c:pt idx="285">
                  <c:v>71.857142857142833</c:v>
                </c:pt>
                <c:pt idx="286">
                  <c:v>71.952380952380906</c:v>
                </c:pt>
                <c:pt idx="287">
                  <c:v>72.047619047619079</c:v>
                </c:pt>
                <c:pt idx="288">
                  <c:v>72.285714285714292</c:v>
                </c:pt>
                <c:pt idx="289">
                  <c:v>72.333333333333314</c:v>
                </c:pt>
                <c:pt idx="290">
                  <c:v>72.714285714285722</c:v>
                </c:pt>
                <c:pt idx="291">
                  <c:v>72.952380952380906</c:v>
                </c:pt>
                <c:pt idx="292">
                  <c:v>73.428571428571388</c:v>
                </c:pt>
                <c:pt idx="293">
                  <c:v>73.61904761904762</c:v>
                </c:pt>
                <c:pt idx="294">
                  <c:v>73.714285714285722</c:v>
                </c:pt>
                <c:pt idx="295">
                  <c:v>73.714285714285722</c:v>
                </c:pt>
                <c:pt idx="296">
                  <c:v>73.857142857142833</c:v>
                </c:pt>
                <c:pt idx="297">
                  <c:v>74</c:v>
                </c:pt>
                <c:pt idx="298">
                  <c:v>74.190476190476147</c:v>
                </c:pt>
                <c:pt idx="299">
                  <c:v>74.476190476190482</c:v>
                </c:pt>
                <c:pt idx="300">
                  <c:v>74.761904761904816</c:v>
                </c:pt>
                <c:pt idx="301">
                  <c:v>74.761904761904816</c:v>
                </c:pt>
                <c:pt idx="302">
                  <c:v>74.809523809523782</c:v>
                </c:pt>
                <c:pt idx="303">
                  <c:v>74.809523809523782</c:v>
                </c:pt>
                <c:pt idx="304">
                  <c:v>74.809523809523782</c:v>
                </c:pt>
                <c:pt idx="305">
                  <c:v>74.857142857142833</c:v>
                </c:pt>
                <c:pt idx="306">
                  <c:v>74.857142857142833</c:v>
                </c:pt>
                <c:pt idx="307">
                  <c:v>75</c:v>
                </c:pt>
                <c:pt idx="308">
                  <c:v>75.142857142857096</c:v>
                </c:pt>
                <c:pt idx="309">
                  <c:v>75.142857142857096</c:v>
                </c:pt>
                <c:pt idx="310">
                  <c:v>75.142857142857096</c:v>
                </c:pt>
                <c:pt idx="311">
                  <c:v>75.142857142857096</c:v>
                </c:pt>
                <c:pt idx="312">
                  <c:v>75.142857142857096</c:v>
                </c:pt>
                <c:pt idx="313">
                  <c:v>75.142857142857096</c:v>
                </c:pt>
                <c:pt idx="314">
                  <c:v>75.428571428571388</c:v>
                </c:pt>
                <c:pt idx="315">
                  <c:v>75.428571428571388</c:v>
                </c:pt>
                <c:pt idx="316">
                  <c:v>75.61904761904762</c:v>
                </c:pt>
                <c:pt idx="317">
                  <c:v>76</c:v>
                </c:pt>
                <c:pt idx="318">
                  <c:v>76.095238095238102</c:v>
                </c:pt>
                <c:pt idx="319">
                  <c:v>76.095238095238102</c:v>
                </c:pt>
                <c:pt idx="320">
                  <c:v>76.142857142857096</c:v>
                </c:pt>
                <c:pt idx="321">
                  <c:v>76.38095238095238</c:v>
                </c:pt>
                <c:pt idx="322">
                  <c:v>76.428571428571388</c:v>
                </c:pt>
                <c:pt idx="323">
                  <c:v>76.666666666666657</c:v>
                </c:pt>
                <c:pt idx="324">
                  <c:v>76.666666666666657</c:v>
                </c:pt>
                <c:pt idx="325">
                  <c:v>76.857142857142833</c:v>
                </c:pt>
                <c:pt idx="326">
                  <c:v>77.095238095238102</c:v>
                </c:pt>
                <c:pt idx="327">
                  <c:v>77.428571428571388</c:v>
                </c:pt>
                <c:pt idx="328">
                  <c:v>77.476190476190482</c:v>
                </c:pt>
                <c:pt idx="329">
                  <c:v>77.428571428571388</c:v>
                </c:pt>
                <c:pt idx="330">
                  <c:v>77.428571428571388</c:v>
                </c:pt>
                <c:pt idx="331">
                  <c:v>77.428571428571388</c:v>
                </c:pt>
                <c:pt idx="332">
                  <c:v>77.666666666666657</c:v>
                </c:pt>
                <c:pt idx="333">
                  <c:v>77.952380952380906</c:v>
                </c:pt>
                <c:pt idx="334">
                  <c:v>78.142857142857096</c:v>
                </c:pt>
                <c:pt idx="335">
                  <c:v>78.38095238095238</c:v>
                </c:pt>
                <c:pt idx="336">
                  <c:v>78.904761904761898</c:v>
                </c:pt>
                <c:pt idx="337">
                  <c:v>79.333333333333314</c:v>
                </c:pt>
                <c:pt idx="338">
                  <c:v>80.047619047619079</c:v>
                </c:pt>
                <c:pt idx="339">
                  <c:v>80.476190476190482</c:v>
                </c:pt>
                <c:pt idx="340">
                  <c:v>81</c:v>
                </c:pt>
                <c:pt idx="341">
                  <c:v>81.142857142857096</c:v>
                </c:pt>
                <c:pt idx="342">
                  <c:v>81.523809523809518</c:v>
                </c:pt>
                <c:pt idx="343">
                  <c:v>82</c:v>
                </c:pt>
                <c:pt idx="344">
                  <c:v>82.333333333333314</c:v>
                </c:pt>
                <c:pt idx="345">
                  <c:v>82.571428571428555</c:v>
                </c:pt>
                <c:pt idx="346">
                  <c:v>82.761904761904816</c:v>
                </c:pt>
                <c:pt idx="347">
                  <c:v>83.047619047619079</c:v>
                </c:pt>
                <c:pt idx="348">
                  <c:v>83.428571428571388</c:v>
                </c:pt>
                <c:pt idx="349">
                  <c:v>83.904761904761898</c:v>
                </c:pt>
                <c:pt idx="350">
                  <c:v>84.857142857142833</c:v>
                </c:pt>
                <c:pt idx="351">
                  <c:v>85.523809523809518</c:v>
                </c:pt>
                <c:pt idx="352">
                  <c:v>86.095238095238102</c:v>
                </c:pt>
                <c:pt idx="353">
                  <c:v>86.333333333333314</c:v>
                </c:pt>
                <c:pt idx="354">
                  <c:v>86.571428571428555</c:v>
                </c:pt>
                <c:pt idx="355">
                  <c:v>86.666666666666657</c:v>
                </c:pt>
                <c:pt idx="356">
                  <c:v>86.761904761904816</c:v>
                </c:pt>
                <c:pt idx="357">
                  <c:v>86.761904761904816</c:v>
                </c:pt>
                <c:pt idx="358">
                  <c:v>86.761904761904816</c:v>
                </c:pt>
                <c:pt idx="359">
                  <c:v>86.952380952380906</c:v>
                </c:pt>
                <c:pt idx="360">
                  <c:v>87.047619047619079</c:v>
                </c:pt>
                <c:pt idx="361">
                  <c:v>87.238095238095241</c:v>
                </c:pt>
                <c:pt idx="362">
                  <c:v>87.428571428571388</c:v>
                </c:pt>
                <c:pt idx="363">
                  <c:v>87.571428571428555</c:v>
                </c:pt>
                <c:pt idx="364">
                  <c:v>87.761904761904816</c:v>
                </c:pt>
                <c:pt idx="365">
                  <c:v>88.047619047619079</c:v>
                </c:pt>
                <c:pt idx="366">
                  <c:v>88.38095238095238</c:v>
                </c:pt>
                <c:pt idx="367">
                  <c:v>88.857142857142833</c:v>
                </c:pt>
                <c:pt idx="368">
                  <c:v>89</c:v>
                </c:pt>
                <c:pt idx="369">
                  <c:v>89</c:v>
                </c:pt>
                <c:pt idx="370">
                  <c:v>89</c:v>
                </c:pt>
                <c:pt idx="371">
                  <c:v>89.095238095238102</c:v>
                </c:pt>
                <c:pt idx="372">
                  <c:v>89.333333333333314</c:v>
                </c:pt>
                <c:pt idx="373">
                  <c:v>89.38095238095238</c:v>
                </c:pt>
                <c:pt idx="374">
                  <c:v>89.666666666666657</c:v>
                </c:pt>
                <c:pt idx="375">
                  <c:v>89.857142857142833</c:v>
                </c:pt>
                <c:pt idx="376">
                  <c:v>90</c:v>
                </c:pt>
                <c:pt idx="377">
                  <c:v>90</c:v>
                </c:pt>
                <c:pt idx="378">
                  <c:v>90.095238095238102</c:v>
                </c:pt>
                <c:pt idx="379">
                  <c:v>90.142857142857096</c:v>
                </c:pt>
                <c:pt idx="380">
                  <c:v>90.142857142857096</c:v>
                </c:pt>
                <c:pt idx="381">
                  <c:v>90.142857142857096</c:v>
                </c:pt>
                <c:pt idx="382">
                  <c:v>90.142857142857096</c:v>
                </c:pt>
                <c:pt idx="383">
                  <c:v>90.047619047619079</c:v>
                </c:pt>
                <c:pt idx="384">
                  <c:v>90.047619047619079</c:v>
                </c:pt>
                <c:pt idx="385">
                  <c:v>90</c:v>
                </c:pt>
                <c:pt idx="386">
                  <c:v>90</c:v>
                </c:pt>
                <c:pt idx="387">
                  <c:v>90</c:v>
                </c:pt>
                <c:pt idx="388">
                  <c:v>90</c:v>
                </c:pt>
                <c:pt idx="389">
                  <c:v>90</c:v>
                </c:pt>
                <c:pt idx="390">
                  <c:v>90</c:v>
                </c:pt>
                <c:pt idx="391">
                  <c:v>90</c:v>
                </c:pt>
                <c:pt idx="392">
                  <c:v>90</c:v>
                </c:pt>
                <c:pt idx="393">
                  <c:v>90</c:v>
                </c:pt>
                <c:pt idx="394">
                  <c:v>90.047619047619079</c:v>
                </c:pt>
                <c:pt idx="395">
                  <c:v>90.142857142857096</c:v>
                </c:pt>
                <c:pt idx="396">
                  <c:v>90.142857142857096</c:v>
                </c:pt>
                <c:pt idx="397">
                  <c:v>90.142857142857096</c:v>
                </c:pt>
                <c:pt idx="398">
                  <c:v>90.142857142857096</c:v>
                </c:pt>
                <c:pt idx="399">
                  <c:v>90.142857142857096</c:v>
                </c:pt>
                <c:pt idx="400">
                  <c:v>90.142857142857096</c:v>
                </c:pt>
                <c:pt idx="401">
                  <c:v>90.142857142857096</c:v>
                </c:pt>
                <c:pt idx="402">
                  <c:v>90.142857142857096</c:v>
                </c:pt>
                <c:pt idx="403">
                  <c:v>90.142857142857096</c:v>
                </c:pt>
                <c:pt idx="404">
                  <c:v>90.142857142857096</c:v>
                </c:pt>
                <c:pt idx="405">
                  <c:v>90.142857142857096</c:v>
                </c:pt>
                <c:pt idx="406">
                  <c:v>90.142857142857096</c:v>
                </c:pt>
                <c:pt idx="407">
                  <c:v>90.142857142857096</c:v>
                </c:pt>
                <c:pt idx="408">
                  <c:v>90.190476190476147</c:v>
                </c:pt>
                <c:pt idx="409">
                  <c:v>90.190476190476147</c:v>
                </c:pt>
                <c:pt idx="410">
                  <c:v>90.190476190476147</c:v>
                </c:pt>
                <c:pt idx="411">
                  <c:v>90.190476190476147</c:v>
                </c:pt>
                <c:pt idx="412">
                  <c:v>90.190476190476147</c:v>
                </c:pt>
                <c:pt idx="413">
                  <c:v>90.190476190476147</c:v>
                </c:pt>
                <c:pt idx="414">
                  <c:v>90.190476190476147</c:v>
                </c:pt>
                <c:pt idx="415">
                  <c:v>90.285714285714292</c:v>
                </c:pt>
                <c:pt idx="416">
                  <c:v>90.428571428571388</c:v>
                </c:pt>
                <c:pt idx="417">
                  <c:v>90.571428571428555</c:v>
                </c:pt>
                <c:pt idx="418">
                  <c:v>90.761904761904816</c:v>
                </c:pt>
                <c:pt idx="419">
                  <c:v>91</c:v>
                </c:pt>
                <c:pt idx="420">
                  <c:v>91.190476190476147</c:v>
                </c:pt>
                <c:pt idx="421">
                  <c:v>91.38095238095238</c:v>
                </c:pt>
                <c:pt idx="422">
                  <c:v>91.761904761904816</c:v>
                </c:pt>
                <c:pt idx="423">
                  <c:v>92.095238095238102</c:v>
                </c:pt>
                <c:pt idx="424">
                  <c:v>92.38095238095238</c:v>
                </c:pt>
                <c:pt idx="425">
                  <c:v>92.61904761904762</c:v>
                </c:pt>
                <c:pt idx="426">
                  <c:v>92.904761904761898</c:v>
                </c:pt>
                <c:pt idx="427">
                  <c:v>93</c:v>
                </c:pt>
                <c:pt idx="428">
                  <c:v>93.285714285714292</c:v>
                </c:pt>
                <c:pt idx="429">
                  <c:v>93.571428571428555</c:v>
                </c:pt>
                <c:pt idx="430">
                  <c:v>93.714285714285722</c:v>
                </c:pt>
                <c:pt idx="431">
                  <c:v>94.047619047619079</c:v>
                </c:pt>
                <c:pt idx="432">
                  <c:v>94.38095238095238</c:v>
                </c:pt>
                <c:pt idx="433">
                  <c:v>94.571428571428555</c:v>
                </c:pt>
                <c:pt idx="434">
                  <c:v>94.952380952380906</c:v>
                </c:pt>
                <c:pt idx="435">
                  <c:v>95.523809523809518</c:v>
                </c:pt>
                <c:pt idx="436">
                  <c:v>96.047619047619108</c:v>
                </c:pt>
                <c:pt idx="437">
                  <c:v>96.428571428571402</c:v>
                </c:pt>
                <c:pt idx="438">
                  <c:v>96.571428571428541</c:v>
                </c:pt>
                <c:pt idx="439">
                  <c:v>96.857142857142833</c:v>
                </c:pt>
                <c:pt idx="440">
                  <c:v>97.238095238095241</c:v>
                </c:pt>
                <c:pt idx="441">
                  <c:v>97.38095238095238</c:v>
                </c:pt>
                <c:pt idx="442">
                  <c:v>97.761904761904816</c:v>
                </c:pt>
                <c:pt idx="443">
                  <c:v>98.095238095238102</c:v>
                </c:pt>
                <c:pt idx="444">
                  <c:v>98.095238095238102</c:v>
                </c:pt>
                <c:pt idx="445">
                  <c:v>98.190476190476133</c:v>
                </c:pt>
                <c:pt idx="446">
                  <c:v>98.523809523809518</c:v>
                </c:pt>
                <c:pt idx="447">
                  <c:v>98.952380952380906</c:v>
                </c:pt>
                <c:pt idx="448">
                  <c:v>99.047619047619108</c:v>
                </c:pt>
                <c:pt idx="449">
                  <c:v>99.428571428571402</c:v>
                </c:pt>
                <c:pt idx="450">
                  <c:v>99.904761904761898</c:v>
                </c:pt>
                <c:pt idx="451">
                  <c:v>100.19047619047613</c:v>
                </c:pt>
                <c:pt idx="452">
                  <c:v>100.4285714285714</c:v>
                </c:pt>
                <c:pt idx="453">
                  <c:v>100.66666666666667</c:v>
                </c:pt>
                <c:pt idx="454">
                  <c:v>101.0952380952381</c:v>
                </c:pt>
                <c:pt idx="455">
                  <c:v>101.3333333333333</c:v>
                </c:pt>
                <c:pt idx="456">
                  <c:v>101.47619047619048</c:v>
                </c:pt>
                <c:pt idx="457">
                  <c:v>101.76190476190479</c:v>
                </c:pt>
                <c:pt idx="458">
                  <c:v>102.1428571428571</c:v>
                </c:pt>
                <c:pt idx="459">
                  <c:v>102.47619047619048</c:v>
                </c:pt>
                <c:pt idx="460">
                  <c:v>102.61904761904762</c:v>
                </c:pt>
                <c:pt idx="461">
                  <c:v>102.80952380952381</c:v>
                </c:pt>
                <c:pt idx="462">
                  <c:v>103.1428571428571</c:v>
                </c:pt>
                <c:pt idx="463">
                  <c:v>103.47619047619048</c:v>
                </c:pt>
                <c:pt idx="464">
                  <c:v>103.66666666666667</c:v>
                </c:pt>
                <c:pt idx="465">
                  <c:v>103.80952380952381</c:v>
                </c:pt>
                <c:pt idx="466">
                  <c:v>104.0952380952381</c:v>
                </c:pt>
                <c:pt idx="467">
                  <c:v>104.38095238095238</c:v>
                </c:pt>
                <c:pt idx="468">
                  <c:v>104.66666666666667</c:v>
                </c:pt>
                <c:pt idx="469">
                  <c:v>105.04761904761911</c:v>
                </c:pt>
                <c:pt idx="470">
                  <c:v>105.38095238095238</c:v>
                </c:pt>
                <c:pt idx="471">
                  <c:v>105.61904761904762</c:v>
                </c:pt>
                <c:pt idx="472">
                  <c:v>105.95238095238091</c:v>
                </c:pt>
                <c:pt idx="473">
                  <c:v>106.28571428571429</c:v>
                </c:pt>
                <c:pt idx="474">
                  <c:v>106.85714285714285</c:v>
                </c:pt>
                <c:pt idx="475">
                  <c:v>107.19047619047613</c:v>
                </c:pt>
                <c:pt idx="476">
                  <c:v>107.28571428571429</c:v>
                </c:pt>
                <c:pt idx="477">
                  <c:v>107.52380952380949</c:v>
                </c:pt>
                <c:pt idx="478">
                  <c:v>107.71428571428572</c:v>
                </c:pt>
                <c:pt idx="479">
                  <c:v>107.85714285714285</c:v>
                </c:pt>
                <c:pt idx="480">
                  <c:v>108.28571428571429</c:v>
                </c:pt>
                <c:pt idx="481">
                  <c:v>108.52380952380949</c:v>
                </c:pt>
                <c:pt idx="482">
                  <c:v>108.95238095238091</c:v>
                </c:pt>
                <c:pt idx="483">
                  <c:v>109.28571428571429</c:v>
                </c:pt>
                <c:pt idx="484">
                  <c:v>109.57142857142854</c:v>
                </c:pt>
                <c:pt idx="485">
                  <c:v>109.76190476190479</c:v>
                </c:pt>
                <c:pt idx="486">
                  <c:v>109.9047619047619</c:v>
                </c:pt>
                <c:pt idx="487">
                  <c:v>110.0952380952381</c:v>
                </c:pt>
                <c:pt idx="488">
                  <c:v>110.38095238095238</c:v>
                </c:pt>
                <c:pt idx="489">
                  <c:v>110.52380952380949</c:v>
                </c:pt>
                <c:pt idx="490">
                  <c:v>110.61904761904762</c:v>
                </c:pt>
                <c:pt idx="491">
                  <c:v>110.95238095238091</c:v>
                </c:pt>
                <c:pt idx="492">
                  <c:v>111.0952380952381</c:v>
                </c:pt>
                <c:pt idx="493">
                  <c:v>111.47619047619048</c:v>
                </c:pt>
                <c:pt idx="494">
                  <c:v>111.71428571428572</c:v>
                </c:pt>
                <c:pt idx="495">
                  <c:v>112</c:v>
                </c:pt>
                <c:pt idx="496">
                  <c:v>112.3333333333333</c:v>
                </c:pt>
                <c:pt idx="497">
                  <c:v>112.47619047619048</c:v>
                </c:pt>
                <c:pt idx="498">
                  <c:v>112.61904761904762</c:v>
                </c:pt>
                <c:pt idx="499">
                  <c:v>112.9047619047619</c:v>
                </c:pt>
                <c:pt idx="500">
                  <c:v>113.19047619047613</c:v>
                </c:pt>
                <c:pt idx="501">
                  <c:v>113.3333333333333</c:v>
                </c:pt>
                <c:pt idx="502">
                  <c:v>113.71428571428572</c:v>
                </c:pt>
                <c:pt idx="503">
                  <c:v>113.9047619047619</c:v>
                </c:pt>
                <c:pt idx="504">
                  <c:v>114.28571428571429</c:v>
                </c:pt>
                <c:pt idx="505">
                  <c:v>114.66666666666667</c:v>
                </c:pt>
                <c:pt idx="506">
                  <c:v>115</c:v>
                </c:pt>
                <c:pt idx="507">
                  <c:v>115.1428571428571</c:v>
                </c:pt>
                <c:pt idx="508">
                  <c:v>115.38095238095238</c:v>
                </c:pt>
                <c:pt idx="509">
                  <c:v>115.71428571428572</c:v>
                </c:pt>
                <c:pt idx="510">
                  <c:v>116</c:v>
                </c:pt>
                <c:pt idx="511">
                  <c:v>116.23809523809524</c:v>
                </c:pt>
                <c:pt idx="512">
                  <c:v>116.52380952380949</c:v>
                </c:pt>
                <c:pt idx="513">
                  <c:v>116.85714285714285</c:v>
                </c:pt>
                <c:pt idx="514">
                  <c:v>117.3333333333333</c:v>
                </c:pt>
                <c:pt idx="515">
                  <c:v>117.61904761904762</c:v>
                </c:pt>
                <c:pt idx="516">
                  <c:v>117.85714285714285</c:v>
                </c:pt>
                <c:pt idx="517">
                  <c:v>118.19047619047613</c:v>
                </c:pt>
                <c:pt idx="518">
                  <c:v>118.3333333333333</c:v>
                </c:pt>
                <c:pt idx="519">
                  <c:v>118.52380952380949</c:v>
                </c:pt>
                <c:pt idx="520">
                  <c:v>118.76190476190479</c:v>
                </c:pt>
                <c:pt idx="521">
                  <c:v>118.80952380952381</c:v>
                </c:pt>
                <c:pt idx="522">
                  <c:v>118.95238095238091</c:v>
                </c:pt>
                <c:pt idx="523">
                  <c:v>119.3333333333333</c:v>
                </c:pt>
                <c:pt idx="524">
                  <c:v>119.9047619047619</c:v>
                </c:pt>
                <c:pt idx="525">
                  <c:v>120.19047619047613</c:v>
                </c:pt>
                <c:pt idx="526">
                  <c:v>120.61904761904762</c:v>
                </c:pt>
                <c:pt idx="527">
                  <c:v>121</c:v>
                </c:pt>
                <c:pt idx="528">
                  <c:v>121.19047619047613</c:v>
                </c:pt>
                <c:pt idx="529">
                  <c:v>121.19047619047613</c:v>
                </c:pt>
                <c:pt idx="530">
                  <c:v>121.47619047619048</c:v>
                </c:pt>
                <c:pt idx="531">
                  <c:v>122.0952380952381</c:v>
                </c:pt>
                <c:pt idx="532">
                  <c:v>122.4285714285714</c:v>
                </c:pt>
                <c:pt idx="533">
                  <c:v>122.80952380952381</c:v>
                </c:pt>
                <c:pt idx="534">
                  <c:v>122.9047619047619</c:v>
                </c:pt>
                <c:pt idx="535">
                  <c:v>122.9047619047619</c:v>
                </c:pt>
                <c:pt idx="536">
                  <c:v>122.95238095238091</c:v>
                </c:pt>
                <c:pt idx="537">
                  <c:v>123.52380952380949</c:v>
                </c:pt>
                <c:pt idx="538">
                  <c:v>123.61904761904762</c:v>
                </c:pt>
                <c:pt idx="539">
                  <c:v>123.9047619047619</c:v>
                </c:pt>
                <c:pt idx="540">
                  <c:v>124.1428571428571</c:v>
                </c:pt>
                <c:pt idx="541">
                  <c:v>124.71428571428572</c:v>
                </c:pt>
                <c:pt idx="542">
                  <c:v>124.85714285714285</c:v>
                </c:pt>
                <c:pt idx="543">
                  <c:v>124.95238095238091</c:v>
                </c:pt>
                <c:pt idx="544">
                  <c:v>125.71428571428572</c:v>
                </c:pt>
                <c:pt idx="545">
                  <c:v>125.95238095238091</c:v>
                </c:pt>
                <c:pt idx="546">
                  <c:v>126.28571428571429</c:v>
                </c:pt>
                <c:pt idx="547">
                  <c:v>126.52380952380949</c:v>
                </c:pt>
                <c:pt idx="548">
                  <c:v>126.66666666666667</c:v>
                </c:pt>
                <c:pt idx="549">
                  <c:v>126.76190476190479</c:v>
                </c:pt>
                <c:pt idx="550">
                  <c:v>126.71428571428572</c:v>
                </c:pt>
                <c:pt idx="551">
                  <c:v>126.76190476190479</c:v>
                </c:pt>
                <c:pt idx="552">
                  <c:v>126.76190476190479</c:v>
                </c:pt>
                <c:pt idx="553">
                  <c:v>126.76190476190479</c:v>
                </c:pt>
                <c:pt idx="554">
                  <c:v>127</c:v>
                </c:pt>
                <c:pt idx="555">
                  <c:v>127.19047619047613</c:v>
                </c:pt>
                <c:pt idx="556">
                  <c:v>127.38095238095238</c:v>
                </c:pt>
                <c:pt idx="557">
                  <c:v>127.47619047619048</c:v>
                </c:pt>
                <c:pt idx="558">
                  <c:v>127.61904761904762</c:v>
                </c:pt>
                <c:pt idx="559">
                  <c:v>128</c:v>
                </c:pt>
                <c:pt idx="560">
                  <c:v>128.38095238095241</c:v>
                </c:pt>
                <c:pt idx="561">
                  <c:v>128.61904761904756</c:v>
                </c:pt>
                <c:pt idx="562">
                  <c:v>128.95238095238108</c:v>
                </c:pt>
                <c:pt idx="563">
                  <c:v>129.14285714285708</c:v>
                </c:pt>
                <c:pt idx="564">
                  <c:v>128.42857142857142</c:v>
                </c:pt>
                <c:pt idx="565">
                  <c:v>128.7619047619047</c:v>
                </c:pt>
                <c:pt idx="566">
                  <c:v>128.8095238095238</c:v>
                </c:pt>
                <c:pt idx="567">
                  <c:v>128.90476190476181</c:v>
                </c:pt>
                <c:pt idx="568">
                  <c:v>128.95238095238108</c:v>
                </c:pt>
                <c:pt idx="569">
                  <c:v>129.09523809523816</c:v>
                </c:pt>
                <c:pt idx="570">
                  <c:v>129.14285714285708</c:v>
                </c:pt>
                <c:pt idx="571">
                  <c:v>129.14285714285708</c:v>
                </c:pt>
                <c:pt idx="572">
                  <c:v>129.38095238095241</c:v>
                </c:pt>
                <c:pt idx="573">
                  <c:v>129.66666666666663</c:v>
                </c:pt>
                <c:pt idx="574">
                  <c:v>129.71428571428564</c:v>
                </c:pt>
                <c:pt idx="575">
                  <c:v>129.8095238095238</c:v>
                </c:pt>
                <c:pt idx="576">
                  <c:v>130.28571428571428</c:v>
                </c:pt>
                <c:pt idx="577">
                  <c:v>130.33333333333337</c:v>
                </c:pt>
                <c:pt idx="578">
                  <c:v>131</c:v>
                </c:pt>
                <c:pt idx="579">
                  <c:v>131.38095238095241</c:v>
                </c:pt>
                <c:pt idx="580">
                  <c:v>131.47619047619048</c:v>
                </c:pt>
                <c:pt idx="581">
                  <c:v>131.66666666666663</c:v>
                </c:pt>
                <c:pt idx="582">
                  <c:v>131.8095238095238</c:v>
                </c:pt>
                <c:pt idx="583">
                  <c:v>131.95238095238108</c:v>
                </c:pt>
                <c:pt idx="584">
                  <c:v>132.1904761904762</c:v>
                </c:pt>
                <c:pt idx="585">
                  <c:v>132.42857142857142</c:v>
                </c:pt>
                <c:pt idx="586">
                  <c:v>132.33333333333337</c:v>
                </c:pt>
                <c:pt idx="587">
                  <c:v>132.42857142857142</c:v>
                </c:pt>
                <c:pt idx="588">
                  <c:v>132.71428571428564</c:v>
                </c:pt>
                <c:pt idx="589">
                  <c:v>133.1904761904762</c:v>
                </c:pt>
                <c:pt idx="590">
                  <c:v>133.42857142857142</c:v>
                </c:pt>
                <c:pt idx="591">
                  <c:v>133.42857142857142</c:v>
                </c:pt>
                <c:pt idx="592">
                  <c:v>133.61904761904756</c:v>
                </c:pt>
                <c:pt idx="593">
                  <c:v>133.85714285714292</c:v>
                </c:pt>
                <c:pt idx="594">
                  <c:v>134.04761904761909</c:v>
                </c:pt>
                <c:pt idx="595">
                  <c:v>134.09523809523816</c:v>
                </c:pt>
                <c:pt idx="596">
                  <c:v>134.23809523809518</c:v>
                </c:pt>
                <c:pt idx="597">
                  <c:v>134.38095238095241</c:v>
                </c:pt>
                <c:pt idx="598">
                  <c:v>134.71428571428564</c:v>
                </c:pt>
                <c:pt idx="599">
                  <c:v>135.28571428571428</c:v>
                </c:pt>
                <c:pt idx="600">
                  <c:v>135.52380952380952</c:v>
                </c:pt>
                <c:pt idx="601">
                  <c:v>135.8095238095238</c:v>
                </c:pt>
                <c:pt idx="602">
                  <c:v>136.33333333333337</c:v>
                </c:pt>
                <c:pt idx="603">
                  <c:v>136.71428571428564</c:v>
                </c:pt>
                <c:pt idx="604">
                  <c:v>136.85714285714292</c:v>
                </c:pt>
                <c:pt idx="605">
                  <c:v>137</c:v>
                </c:pt>
                <c:pt idx="606">
                  <c:v>137.33333333333337</c:v>
                </c:pt>
                <c:pt idx="607">
                  <c:v>137.47619047619048</c:v>
                </c:pt>
                <c:pt idx="608">
                  <c:v>137.61904761904756</c:v>
                </c:pt>
                <c:pt idx="609">
                  <c:v>137.90476190476181</c:v>
                </c:pt>
                <c:pt idx="610">
                  <c:v>137.90476190476181</c:v>
                </c:pt>
                <c:pt idx="611">
                  <c:v>137.8095238095238</c:v>
                </c:pt>
                <c:pt idx="612">
                  <c:v>138.09523809523816</c:v>
                </c:pt>
                <c:pt idx="613">
                  <c:v>138.38095238095241</c:v>
                </c:pt>
                <c:pt idx="614">
                  <c:v>138.61904761904756</c:v>
                </c:pt>
                <c:pt idx="615">
                  <c:v>138.66666666666663</c:v>
                </c:pt>
                <c:pt idx="616">
                  <c:v>138.66666666666663</c:v>
                </c:pt>
                <c:pt idx="617">
                  <c:v>138.66666666666663</c:v>
                </c:pt>
                <c:pt idx="618">
                  <c:v>138.66666666666663</c:v>
                </c:pt>
                <c:pt idx="619">
                  <c:v>139.09523809523816</c:v>
                </c:pt>
                <c:pt idx="620">
                  <c:v>139.1904761904762</c:v>
                </c:pt>
                <c:pt idx="621">
                  <c:v>139.09523809523816</c:v>
                </c:pt>
                <c:pt idx="622">
                  <c:v>139.38095238095241</c:v>
                </c:pt>
                <c:pt idx="623">
                  <c:v>139.38095238095241</c:v>
                </c:pt>
                <c:pt idx="624">
                  <c:v>139.61904761904756</c:v>
                </c:pt>
                <c:pt idx="625">
                  <c:v>139.71428571428564</c:v>
                </c:pt>
                <c:pt idx="626">
                  <c:v>139.7619047619047</c:v>
                </c:pt>
                <c:pt idx="627">
                  <c:v>140.28571428571428</c:v>
                </c:pt>
                <c:pt idx="628">
                  <c:v>140.42857142857142</c:v>
                </c:pt>
                <c:pt idx="629">
                  <c:v>140.47619047619048</c:v>
                </c:pt>
                <c:pt idx="630">
                  <c:v>140.57142857142861</c:v>
                </c:pt>
                <c:pt idx="631">
                  <c:v>140.61904761904756</c:v>
                </c:pt>
                <c:pt idx="632">
                  <c:v>141.04761904761909</c:v>
                </c:pt>
                <c:pt idx="633">
                  <c:v>141.42857142857142</c:v>
                </c:pt>
                <c:pt idx="634">
                  <c:v>141.66666666666663</c:v>
                </c:pt>
                <c:pt idx="635">
                  <c:v>142.09523809523816</c:v>
                </c:pt>
                <c:pt idx="636">
                  <c:v>142.38095238095241</c:v>
                </c:pt>
                <c:pt idx="637">
                  <c:v>142.38095238095241</c:v>
                </c:pt>
                <c:pt idx="638">
                  <c:v>142.47619047619048</c:v>
                </c:pt>
                <c:pt idx="639">
                  <c:v>142.47619047619048</c:v>
                </c:pt>
                <c:pt idx="640">
                  <c:v>142.52380952380952</c:v>
                </c:pt>
                <c:pt idx="641">
                  <c:v>142.71428571428564</c:v>
                </c:pt>
                <c:pt idx="642">
                  <c:v>142.95238095238108</c:v>
                </c:pt>
                <c:pt idx="643">
                  <c:v>143.1904761904762</c:v>
                </c:pt>
                <c:pt idx="644">
                  <c:v>143.28571428571428</c:v>
                </c:pt>
                <c:pt idx="645">
                  <c:v>143.33333333333337</c:v>
                </c:pt>
                <c:pt idx="646">
                  <c:v>143.57142857142861</c:v>
                </c:pt>
                <c:pt idx="647">
                  <c:v>143.8095238095238</c:v>
                </c:pt>
                <c:pt idx="648">
                  <c:v>144.14285714285708</c:v>
                </c:pt>
                <c:pt idx="649">
                  <c:v>144.38095238095241</c:v>
                </c:pt>
                <c:pt idx="650">
                  <c:v>144.42857142857142</c:v>
                </c:pt>
                <c:pt idx="651">
                  <c:v>144.61904761904756</c:v>
                </c:pt>
                <c:pt idx="652">
                  <c:v>145.1904761904762</c:v>
                </c:pt>
                <c:pt idx="653">
                  <c:v>145.52380952380952</c:v>
                </c:pt>
                <c:pt idx="654">
                  <c:v>145.7619047619047</c:v>
                </c:pt>
                <c:pt idx="655">
                  <c:v>145.95238095238108</c:v>
                </c:pt>
                <c:pt idx="656">
                  <c:v>146.23809523809518</c:v>
                </c:pt>
                <c:pt idx="657">
                  <c:v>146.47619047619048</c:v>
                </c:pt>
                <c:pt idx="658">
                  <c:v>146.61904761904756</c:v>
                </c:pt>
                <c:pt idx="659">
                  <c:v>146.71428571428564</c:v>
                </c:pt>
                <c:pt idx="660">
                  <c:v>147</c:v>
                </c:pt>
                <c:pt idx="661">
                  <c:v>147.28571428571428</c:v>
                </c:pt>
                <c:pt idx="662">
                  <c:v>147.42857142857142</c:v>
                </c:pt>
                <c:pt idx="663">
                  <c:v>147.61904761904756</c:v>
                </c:pt>
                <c:pt idx="664">
                  <c:v>148.09523809523816</c:v>
                </c:pt>
                <c:pt idx="665">
                  <c:v>148.28571428571428</c:v>
                </c:pt>
                <c:pt idx="666">
                  <c:v>148.47619047619048</c:v>
                </c:pt>
                <c:pt idx="667">
                  <c:v>148.71428571428564</c:v>
                </c:pt>
                <c:pt idx="668">
                  <c:v>148.90476190476181</c:v>
                </c:pt>
                <c:pt idx="669">
                  <c:v>148.95238095238108</c:v>
                </c:pt>
                <c:pt idx="670">
                  <c:v>149.28571428571428</c:v>
                </c:pt>
                <c:pt idx="671">
                  <c:v>149.61904761904756</c:v>
                </c:pt>
                <c:pt idx="672">
                  <c:v>149.85714285714292</c:v>
                </c:pt>
                <c:pt idx="673">
                  <c:v>150.14285714285708</c:v>
                </c:pt>
                <c:pt idx="674">
                  <c:v>150.23809523809518</c:v>
                </c:pt>
                <c:pt idx="675">
                  <c:v>150.52380952380952</c:v>
                </c:pt>
                <c:pt idx="676">
                  <c:v>150.7619047619047</c:v>
                </c:pt>
                <c:pt idx="677">
                  <c:v>151.04761904761909</c:v>
                </c:pt>
                <c:pt idx="678">
                  <c:v>151.23809523809518</c:v>
                </c:pt>
                <c:pt idx="679">
                  <c:v>151.38095238095241</c:v>
                </c:pt>
                <c:pt idx="680">
                  <c:v>151.66666666666663</c:v>
                </c:pt>
                <c:pt idx="681">
                  <c:v>151.85714285714292</c:v>
                </c:pt>
                <c:pt idx="682">
                  <c:v>152.09523809523816</c:v>
                </c:pt>
                <c:pt idx="683">
                  <c:v>152.33333333333337</c:v>
                </c:pt>
                <c:pt idx="684">
                  <c:v>152.66666666666663</c:v>
                </c:pt>
                <c:pt idx="685">
                  <c:v>152.85714285714292</c:v>
                </c:pt>
                <c:pt idx="686">
                  <c:v>153.23809523809518</c:v>
                </c:pt>
                <c:pt idx="687">
                  <c:v>153.52380952380952</c:v>
                </c:pt>
                <c:pt idx="688">
                  <c:v>153.8095238095238</c:v>
                </c:pt>
                <c:pt idx="689">
                  <c:v>154.09523809523816</c:v>
                </c:pt>
                <c:pt idx="690">
                  <c:v>154.28571428571428</c:v>
                </c:pt>
                <c:pt idx="691">
                  <c:v>154.42857142857142</c:v>
                </c:pt>
                <c:pt idx="692">
                  <c:v>154.61904761904756</c:v>
                </c:pt>
                <c:pt idx="693">
                  <c:v>155.09523809523816</c:v>
                </c:pt>
                <c:pt idx="694">
                  <c:v>155.85714285714292</c:v>
                </c:pt>
                <c:pt idx="695">
                  <c:v>156.1904761904762</c:v>
                </c:pt>
                <c:pt idx="696">
                  <c:v>156.57142857142861</c:v>
                </c:pt>
                <c:pt idx="697">
                  <c:v>156.90476190476181</c:v>
                </c:pt>
                <c:pt idx="698">
                  <c:v>156.95238095238108</c:v>
                </c:pt>
                <c:pt idx="699">
                  <c:v>157.14285714285708</c:v>
                </c:pt>
                <c:pt idx="700">
                  <c:v>157.28571428571428</c:v>
                </c:pt>
                <c:pt idx="701">
                  <c:v>157.33333333333337</c:v>
                </c:pt>
                <c:pt idx="702">
                  <c:v>157.42857142857142</c:v>
                </c:pt>
                <c:pt idx="703">
                  <c:v>157.57142857142861</c:v>
                </c:pt>
                <c:pt idx="704">
                  <c:v>157.71428571428564</c:v>
                </c:pt>
                <c:pt idx="705">
                  <c:v>157.95238095238108</c:v>
                </c:pt>
                <c:pt idx="706">
                  <c:v>158.1904761904762</c:v>
                </c:pt>
                <c:pt idx="707">
                  <c:v>158.38095238095241</c:v>
                </c:pt>
                <c:pt idx="708">
                  <c:v>158.71428571428564</c:v>
                </c:pt>
                <c:pt idx="709">
                  <c:v>158.90476190476181</c:v>
                </c:pt>
                <c:pt idx="710">
                  <c:v>159.09523809523816</c:v>
                </c:pt>
                <c:pt idx="711">
                  <c:v>159.23809523809518</c:v>
                </c:pt>
                <c:pt idx="712">
                  <c:v>159.23809523809518</c:v>
                </c:pt>
                <c:pt idx="713">
                  <c:v>159.23809523809518</c:v>
                </c:pt>
                <c:pt idx="714">
                  <c:v>159.23809523809518</c:v>
                </c:pt>
                <c:pt idx="715">
                  <c:v>159.38095238095241</c:v>
                </c:pt>
                <c:pt idx="716">
                  <c:v>159.57142857142861</c:v>
                </c:pt>
                <c:pt idx="717">
                  <c:v>159.7619047619047</c:v>
                </c:pt>
                <c:pt idx="718">
                  <c:v>159.7619047619047</c:v>
                </c:pt>
                <c:pt idx="719">
                  <c:v>159.90476190476181</c:v>
                </c:pt>
                <c:pt idx="720">
                  <c:v>160.04761904761909</c:v>
                </c:pt>
                <c:pt idx="721">
                  <c:v>160.47619047619048</c:v>
                </c:pt>
                <c:pt idx="722">
                  <c:v>160.71428571428564</c:v>
                </c:pt>
                <c:pt idx="723">
                  <c:v>160.71428571428564</c:v>
                </c:pt>
                <c:pt idx="724">
                  <c:v>160.8095238095238</c:v>
                </c:pt>
                <c:pt idx="725">
                  <c:v>161</c:v>
                </c:pt>
                <c:pt idx="726">
                  <c:v>161.28571428571428</c:v>
                </c:pt>
                <c:pt idx="727">
                  <c:v>161.3333333333334</c:v>
                </c:pt>
                <c:pt idx="728">
                  <c:v>161.52380952380952</c:v>
                </c:pt>
                <c:pt idx="729">
                  <c:v>161.61904761904756</c:v>
                </c:pt>
                <c:pt idx="730">
                  <c:v>161.7619047619047</c:v>
                </c:pt>
                <c:pt idx="731">
                  <c:v>162.23809523809518</c:v>
                </c:pt>
                <c:pt idx="732">
                  <c:v>162.28571428571428</c:v>
                </c:pt>
                <c:pt idx="733">
                  <c:v>162.61904761904756</c:v>
                </c:pt>
                <c:pt idx="734">
                  <c:v>163.09523809523816</c:v>
                </c:pt>
                <c:pt idx="735">
                  <c:v>163.42857142857142</c:v>
                </c:pt>
                <c:pt idx="736">
                  <c:v>163.6666666666666</c:v>
                </c:pt>
                <c:pt idx="737">
                  <c:v>163.8095238095238</c:v>
                </c:pt>
                <c:pt idx="738">
                  <c:v>164</c:v>
                </c:pt>
                <c:pt idx="739">
                  <c:v>164.09523809523816</c:v>
                </c:pt>
                <c:pt idx="740">
                  <c:v>164.23809523809518</c:v>
                </c:pt>
                <c:pt idx="741">
                  <c:v>164.57142857142861</c:v>
                </c:pt>
                <c:pt idx="742">
                  <c:v>164.61904761904756</c:v>
                </c:pt>
                <c:pt idx="743">
                  <c:v>164.6666666666666</c:v>
                </c:pt>
                <c:pt idx="744">
                  <c:v>164.85714285714292</c:v>
                </c:pt>
                <c:pt idx="745">
                  <c:v>165</c:v>
                </c:pt>
                <c:pt idx="746">
                  <c:v>165.09523809523816</c:v>
                </c:pt>
                <c:pt idx="747">
                  <c:v>165.14285714285708</c:v>
                </c:pt>
                <c:pt idx="748">
                  <c:v>165.14285714285708</c:v>
                </c:pt>
                <c:pt idx="749">
                  <c:v>165.28571428571428</c:v>
                </c:pt>
                <c:pt idx="750">
                  <c:v>165.38095238095241</c:v>
                </c:pt>
                <c:pt idx="751">
                  <c:v>165.47619047619048</c:v>
                </c:pt>
                <c:pt idx="752">
                  <c:v>165.47619047619048</c:v>
                </c:pt>
                <c:pt idx="753">
                  <c:v>165.47619047619048</c:v>
                </c:pt>
                <c:pt idx="754">
                  <c:v>165.52380952380952</c:v>
                </c:pt>
                <c:pt idx="755">
                  <c:v>165.52380952380952</c:v>
                </c:pt>
                <c:pt idx="756">
                  <c:v>165.57142857142861</c:v>
                </c:pt>
                <c:pt idx="757">
                  <c:v>165.6666666666666</c:v>
                </c:pt>
                <c:pt idx="758">
                  <c:v>165.95238095238108</c:v>
                </c:pt>
                <c:pt idx="759">
                  <c:v>166.14285714285708</c:v>
                </c:pt>
                <c:pt idx="760">
                  <c:v>166.23809523809518</c:v>
                </c:pt>
                <c:pt idx="761">
                  <c:v>166.57142857142861</c:v>
                </c:pt>
                <c:pt idx="762">
                  <c:v>166.85714285714292</c:v>
                </c:pt>
                <c:pt idx="763">
                  <c:v>167</c:v>
                </c:pt>
                <c:pt idx="764">
                  <c:v>167.04761904761909</c:v>
                </c:pt>
                <c:pt idx="765">
                  <c:v>167.14285714285708</c:v>
                </c:pt>
                <c:pt idx="766">
                  <c:v>167.38095238095241</c:v>
                </c:pt>
                <c:pt idx="767">
                  <c:v>167.6666666666666</c:v>
                </c:pt>
                <c:pt idx="768">
                  <c:v>167.95238095238108</c:v>
                </c:pt>
                <c:pt idx="769">
                  <c:v>168.14285714285708</c:v>
                </c:pt>
                <c:pt idx="770">
                  <c:v>168.3333333333334</c:v>
                </c:pt>
                <c:pt idx="771">
                  <c:v>168.57142857142861</c:v>
                </c:pt>
                <c:pt idx="772">
                  <c:v>168.8095238095238</c:v>
                </c:pt>
                <c:pt idx="773">
                  <c:v>169.09523809523816</c:v>
                </c:pt>
                <c:pt idx="774">
                  <c:v>169.14285714285708</c:v>
                </c:pt>
                <c:pt idx="775">
                  <c:v>169.3333333333334</c:v>
                </c:pt>
                <c:pt idx="776">
                  <c:v>169.57142857142861</c:v>
                </c:pt>
                <c:pt idx="777">
                  <c:v>169.8095238095238</c:v>
                </c:pt>
                <c:pt idx="778">
                  <c:v>170.14285714285708</c:v>
                </c:pt>
                <c:pt idx="779">
                  <c:v>170.28571428571428</c:v>
                </c:pt>
                <c:pt idx="780">
                  <c:v>170.47619047619048</c:v>
                </c:pt>
                <c:pt idx="781">
                  <c:v>170.61904761904756</c:v>
                </c:pt>
                <c:pt idx="782">
                  <c:v>170.71428571428564</c:v>
                </c:pt>
                <c:pt idx="783">
                  <c:v>171.1904761904762</c:v>
                </c:pt>
                <c:pt idx="784">
                  <c:v>171.47619047619048</c:v>
                </c:pt>
                <c:pt idx="785">
                  <c:v>171.57142857142861</c:v>
                </c:pt>
                <c:pt idx="786">
                  <c:v>171.90476190476181</c:v>
                </c:pt>
                <c:pt idx="787">
                  <c:v>172.1904761904762</c:v>
                </c:pt>
                <c:pt idx="788">
                  <c:v>172.38095238095241</c:v>
                </c:pt>
                <c:pt idx="789">
                  <c:v>172.6666666666666</c:v>
                </c:pt>
                <c:pt idx="790">
                  <c:v>172.85714285714292</c:v>
                </c:pt>
                <c:pt idx="791">
                  <c:v>173.09523809523816</c:v>
                </c:pt>
                <c:pt idx="792">
                  <c:v>173.3333333333334</c:v>
                </c:pt>
                <c:pt idx="793">
                  <c:v>173.47619047619048</c:v>
                </c:pt>
                <c:pt idx="794">
                  <c:v>173.61904761904756</c:v>
                </c:pt>
                <c:pt idx="795">
                  <c:v>173.6666666666666</c:v>
                </c:pt>
                <c:pt idx="796">
                  <c:v>173.85714285714292</c:v>
                </c:pt>
                <c:pt idx="797">
                  <c:v>174.14285714285708</c:v>
                </c:pt>
                <c:pt idx="798">
                  <c:v>174.8095238095238</c:v>
                </c:pt>
                <c:pt idx="799">
                  <c:v>174.85714285714292</c:v>
                </c:pt>
                <c:pt idx="800">
                  <c:v>174.90476190476181</c:v>
                </c:pt>
                <c:pt idx="801">
                  <c:v>175.1904761904762</c:v>
                </c:pt>
                <c:pt idx="802">
                  <c:v>175.42857142857142</c:v>
                </c:pt>
                <c:pt idx="803">
                  <c:v>175.61904761904756</c:v>
                </c:pt>
                <c:pt idx="804">
                  <c:v>175.6666666666666</c:v>
                </c:pt>
                <c:pt idx="805">
                  <c:v>175.85714285714292</c:v>
                </c:pt>
                <c:pt idx="806">
                  <c:v>176.14285714285708</c:v>
                </c:pt>
                <c:pt idx="807">
                  <c:v>176.38095238095241</c:v>
                </c:pt>
                <c:pt idx="808">
                  <c:v>176.7619047619047</c:v>
                </c:pt>
                <c:pt idx="809">
                  <c:v>177.14285714285708</c:v>
                </c:pt>
                <c:pt idx="810">
                  <c:v>177.47619047619048</c:v>
                </c:pt>
                <c:pt idx="811">
                  <c:v>177.95238095238108</c:v>
                </c:pt>
                <c:pt idx="812">
                  <c:v>178.42857142857142</c:v>
                </c:pt>
                <c:pt idx="813">
                  <c:v>178.7619047619047</c:v>
                </c:pt>
                <c:pt idx="814">
                  <c:v>179</c:v>
                </c:pt>
                <c:pt idx="815">
                  <c:v>179.23809523809518</c:v>
                </c:pt>
                <c:pt idx="816">
                  <c:v>179.6666666666666</c:v>
                </c:pt>
                <c:pt idx="817">
                  <c:v>179.90476190476181</c:v>
                </c:pt>
                <c:pt idx="818">
                  <c:v>180.1904761904762</c:v>
                </c:pt>
                <c:pt idx="819">
                  <c:v>180.47619047619048</c:v>
                </c:pt>
                <c:pt idx="820">
                  <c:v>180.8095238095238</c:v>
                </c:pt>
                <c:pt idx="821">
                  <c:v>181.1904761904762</c:v>
                </c:pt>
                <c:pt idx="822">
                  <c:v>181.61904761904756</c:v>
                </c:pt>
                <c:pt idx="823">
                  <c:v>181.90476190476181</c:v>
                </c:pt>
                <c:pt idx="824">
                  <c:v>182.1904761904762</c:v>
                </c:pt>
                <c:pt idx="825">
                  <c:v>182.61904761904756</c:v>
                </c:pt>
                <c:pt idx="826">
                  <c:v>183.09523809523816</c:v>
                </c:pt>
                <c:pt idx="827">
                  <c:v>183.42857142857142</c:v>
                </c:pt>
                <c:pt idx="828">
                  <c:v>183.52380952380952</c:v>
                </c:pt>
                <c:pt idx="829">
                  <c:v>183.6666666666666</c:v>
                </c:pt>
                <c:pt idx="830">
                  <c:v>183.95238095238108</c:v>
                </c:pt>
                <c:pt idx="831">
                  <c:v>184.23809523809518</c:v>
                </c:pt>
                <c:pt idx="832">
                  <c:v>184.47619047619048</c:v>
                </c:pt>
                <c:pt idx="833">
                  <c:v>184.61904761904756</c:v>
                </c:pt>
                <c:pt idx="834">
                  <c:v>184.90476190476181</c:v>
                </c:pt>
                <c:pt idx="835">
                  <c:v>185</c:v>
                </c:pt>
                <c:pt idx="836">
                  <c:v>185.38095238095241</c:v>
                </c:pt>
                <c:pt idx="837">
                  <c:v>185.71428571428564</c:v>
                </c:pt>
                <c:pt idx="838">
                  <c:v>185.71428571428564</c:v>
                </c:pt>
                <c:pt idx="839">
                  <c:v>186</c:v>
                </c:pt>
                <c:pt idx="840">
                  <c:v>186.38095238095241</c:v>
                </c:pt>
                <c:pt idx="841">
                  <c:v>186.85714285714292</c:v>
                </c:pt>
                <c:pt idx="842">
                  <c:v>187.14285714285708</c:v>
                </c:pt>
                <c:pt idx="843">
                  <c:v>187.57142857142861</c:v>
                </c:pt>
                <c:pt idx="844">
                  <c:v>188.1904761904762</c:v>
                </c:pt>
                <c:pt idx="845">
                  <c:v>188.38095238095241</c:v>
                </c:pt>
                <c:pt idx="846">
                  <c:v>188.7619047619047</c:v>
                </c:pt>
                <c:pt idx="847">
                  <c:v>189</c:v>
                </c:pt>
                <c:pt idx="848">
                  <c:v>189.3333333333334</c:v>
                </c:pt>
                <c:pt idx="849">
                  <c:v>189.52380952380952</c:v>
                </c:pt>
                <c:pt idx="850">
                  <c:v>189.6666666666666</c:v>
                </c:pt>
                <c:pt idx="851">
                  <c:v>189.95238095238108</c:v>
                </c:pt>
                <c:pt idx="852">
                  <c:v>190.3333333333334</c:v>
                </c:pt>
                <c:pt idx="853">
                  <c:v>190.85714285714292</c:v>
                </c:pt>
                <c:pt idx="854">
                  <c:v>191.04761904761909</c:v>
                </c:pt>
                <c:pt idx="855">
                  <c:v>191.42857142857142</c:v>
                </c:pt>
                <c:pt idx="856">
                  <c:v>191.7619047619047</c:v>
                </c:pt>
                <c:pt idx="857">
                  <c:v>191.95238095238108</c:v>
                </c:pt>
                <c:pt idx="858">
                  <c:v>192.1904761904762</c:v>
                </c:pt>
                <c:pt idx="859">
                  <c:v>192.42857142857142</c:v>
                </c:pt>
                <c:pt idx="860">
                  <c:v>192.71428571428564</c:v>
                </c:pt>
                <c:pt idx="861">
                  <c:v>192.95238095238108</c:v>
                </c:pt>
                <c:pt idx="862">
                  <c:v>193.3333333333334</c:v>
                </c:pt>
                <c:pt idx="863">
                  <c:v>193.57142857142861</c:v>
                </c:pt>
                <c:pt idx="864">
                  <c:v>193.71428571428564</c:v>
                </c:pt>
                <c:pt idx="865">
                  <c:v>193.6666666666666</c:v>
                </c:pt>
                <c:pt idx="866">
                  <c:v>194.04761904761909</c:v>
                </c:pt>
                <c:pt idx="867">
                  <c:v>194.3333333333334</c:v>
                </c:pt>
                <c:pt idx="868">
                  <c:v>194.61904761904756</c:v>
                </c:pt>
                <c:pt idx="869">
                  <c:v>194.95238095238108</c:v>
                </c:pt>
                <c:pt idx="870">
                  <c:v>195.09523809523816</c:v>
                </c:pt>
                <c:pt idx="871">
                  <c:v>195.28571428571428</c:v>
                </c:pt>
                <c:pt idx="872">
                  <c:v>195.52380952380952</c:v>
                </c:pt>
                <c:pt idx="873">
                  <c:v>195.7619047619047</c:v>
                </c:pt>
                <c:pt idx="874">
                  <c:v>196.09523809523816</c:v>
                </c:pt>
                <c:pt idx="875">
                  <c:v>196.28571428571428</c:v>
                </c:pt>
                <c:pt idx="876">
                  <c:v>196.85714285714292</c:v>
                </c:pt>
                <c:pt idx="877">
                  <c:v>197.47619047619048</c:v>
                </c:pt>
                <c:pt idx="878">
                  <c:v>198.1904761904762</c:v>
                </c:pt>
                <c:pt idx="879">
                  <c:v>198.38095238095241</c:v>
                </c:pt>
                <c:pt idx="880">
                  <c:v>198.6666666666666</c:v>
                </c:pt>
                <c:pt idx="881">
                  <c:v>199.04761904761909</c:v>
                </c:pt>
                <c:pt idx="882">
                  <c:v>199.52380952380952</c:v>
                </c:pt>
                <c:pt idx="883">
                  <c:v>200.38095238095241</c:v>
                </c:pt>
                <c:pt idx="884">
                  <c:v>200.61904761904756</c:v>
                </c:pt>
                <c:pt idx="885">
                  <c:v>200.7619047619047</c:v>
                </c:pt>
                <c:pt idx="886">
                  <c:v>201.09523809523816</c:v>
                </c:pt>
                <c:pt idx="887">
                  <c:v>201.47619047619048</c:v>
                </c:pt>
                <c:pt idx="888">
                  <c:v>202</c:v>
                </c:pt>
                <c:pt idx="889">
                  <c:v>202.61904761904756</c:v>
                </c:pt>
                <c:pt idx="890">
                  <c:v>203.57142857142861</c:v>
                </c:pt>
                <c:pt idx="891">
                  <c:v>203.71428571428564</c:v>
                </c:pt>
                <c:pt idx="892">
                  <c:v>204.04761904761909</c:v>
                </c:pt>
                <c:pt idx="893">
                  <c:v>204</c:v>
                </c:pt>
                <c:pt idx="894">
                  <c:v>204.28571428571428</c:v>
                </c:pt>
                <c:pt idx="895">
                  <c:v>204.90476190476181</c:v>
                </c:pt>
                <c:pt idx="896">
                  <c:v>205.1904761904762</c:v>
                </c:pt>
                <c:pt idx="897">
                  <c:v>205.38095238095241</c:v>
                </c:pt>
                <c:pt idx="898">
                  <c:v>205.6666666666666</c:v>
                </c:pt>
                <c:pt idx="899">
                  <c:v>206.09523809523816</c:v>
                </c:pt>
                <c:pt idx="900">
                  <c:v>207</c:v>
                </c:pt>
                <c:pt idx="901">
                  <c:v>207.47619047619048</c:v>
                </c:pt>
                <c:pt idx="902">
                  <c:v>207.95238095238108</c:v>
                </c:pt>
                <c:pt idx="903">
                  <c:v>208.1904761904762</c:v>
                </c:pt>
                <c:pt idx="904">
                  <c:v>208.23809523809518</c:v>
                </c:pt>
                <c:pt idx="905">
                  <c:v>208.71428571428564</c:v>
                </c:pt>
                <c:pt idx="906">
                  <c:v>208.90476190476181</c:v>
                </c:pt>
                <c:pt idx="907">
                  <c:v>209.04761904761909</c:v>
                </c:pt>
                <c:pt idx="908">
                  <c:v>209.09523809523816</c:v>
                </c:pt>
                <c:pt idx="909">
                  <c:v>209.09523809523816</c:v>
                </c:pt>
                <c:pt idx="910">
                  <c:v>209.14285714285708</c:v>
                </c:pt>
                <c:pt idx="911">
                  <c:v>209.14285714285708</c:v>
                </c:pt>
                <c:pt idx="912">
                  <c:v>209.14285714285708</c:v>
                </c:pt>
                <c:pt idx="913">
                  <c:v>209.14285714285708</c:v>
                </c:pt>
                <c:pt idx="914">
                  <c:v>209.1904761904762</c:v>
                </c:pt>
                <c:pt idx="915">
                  <c:v>209.38095238095241</c:v>
                </c:pt>
                <c:pt idx="916">
                  <c:v>209.52380952380952</c:v>
                </c:pt>
                <c:pt idx="917">
                  <c:v>209.61904761904756</c:v>
                </c:pt>
                <c:pt idx="918">
                  <c:v>209.7619047619047</c:v>
                </c:pt>
                <c:pt idx="919">
                  <c:v>209.90476190476181</c:v>
                </c:pt>
                <c:pt idx="920">
                  <c:v>209.90476190476181</c:v>
                </c:pt>
                <c:pt idx="921">
                  <c:v>209.90476190476181</c:v>
                </c:pt>
                <c:pt idx="922">
                  <c:v>209.90476190476181</c:v>
                </c:pt>
                <c:pt idx="923">
                  <c:v>209.95238095238108</c:v>
                </c:pt>
                <c:pt idx="924">
                  <c:v>210.1904761904762</c:v>
                </c:pt>
                <c:pt idx="925">
                  <c:v>210.42857142857142</c:v>
                </c:pt>
                <c:pt idx="926">
                  <c:v>210.61904761904756</c:v>
                </c:pt>
                <c:pt idx="927">
                  <c:v>210.8095238095238</c:v>
                </c:pt>
                <c:pt idx="928">
                  <c:v>210.95238095238108</c:v>
                </c:pt>
                <c:pt idx="929">
                  <c:v>211.04761904761909</c:v>
                </c:pt>
                <c:pt idx="930">
                  <c:v>211.14285714285708</c:v>
                </c:pt>
                <c:pt idx="931">
                  <c:v>211.14285714285708</c:v>
                </c:pt>
                <c:pt idx="932">
                  <c:v>211.14285714285708</c:v>
                </c:pt>
                <c:pt idx="933">
                  <c:v>211.14285714285708</c:v>
                </c:pt>
                <c:pt idx="934">
                  <c:v>211.14285714285708</c:v>
                </c:pt>
                <c:pt idx="935">
                  <c:v>211.14285714285708</c:v>
                </c:pt>
                <c:pt idx="936">
                  <c:v>211.14285714285708</c:v>
                </c:pt>
                <c:pt idx="937">
                  <c:v>211.14285714285708</c:v>
                </c:pt>
                <c:pt idx="938">
                  <c:v>211.14285714285708</c:v>
                </c:pt>
                <c:pt idx="939">
                  <c:v>211.14285714285708</c:v>
                </c:pt>
                <c:pt idx="940">
                  <c:v>211.1904761904762</c:v>
                </c:pt>
                <c:pt idx="941">
                  <c:v>211.28571428571428</c:v>
                </c:pt>
                <c:pt idx="942">
                  <c:v>211.3333333333334</c:v>
                </c:pt>
                <c:pt idx="943">
                  <c:v>211.42857142857142</c:v>
                </c:pt>
                <c:pt idx="944">
                  <c:v>211.42857142857142</c:v>
                </c:pt>
                <c:pt idx="945">
                  <c:v>211.61904761904756</c:v>
                </c:pt>
                <c:pt idx="946">
                  <c:v>211.85714285714292</c:v>
                </c:pt>
                <c:pt idx="947">
                  <c:v>212.04761904761909</c:v>
                </c:pt>
                <c:pt idx="948">
                  <c:v>212.1904761904762</c:v>
                </c:pt>
                <c:pt idx="949">
                  <c:v>212.3333333333334</c:v>
                </c:pt>
                <c:pt idx="950">
                  <c:v>212.52380952380952</c:v>
                </c:pt>
                <c:pt idx="951">
                  <c:v>212.8095238095238</c:v>
                </c:pt>
                <c:pt idx="952">
                  <c:v>213.09523809523816</c:v>
                </c:pt>
                <c:pt idx="953">
                  <c:v>213.3333333333334</c:v>
                </c:pt>
                <c:pt idx="954">
                  <c:v>213.6666666666666</c:v>
                </c:pt>
                <c:pt idx="955">
                  <c:v>214</c:v>
                </c:pt>
                <c:pt idx="956">
                  <c:v>214.28571428571428</c:v>
                </c:pt>
                <c:pt idx="957">
                  <c:v>214.57142857142861</c:v>
                </c:pt>
                <c:pt idx="958">
                  <c:v>214.7619047619047</c:v>
                </c:pt>
                <c:pt idx="959">
                  <c:v>214.90476190476181</c:v>
                </c:pt>
                <c:pt idx="960">
                  <c:v>215.09523809523816</c:v>
                </c:pt>
                <c:pt idx="961">
                  <c:v>215.3333333333334</c:v>
                </c:pt>
                <c:pt idx="962">
                  <c:v>215.47619047619048</c:v>
                </c:pt>
                <c:pt idx="963">
                  <c:v>215.57142857142861</c:v>
                </c:pt>
                <c:pt idx="964">
                  <c:v>215.95238095238108</c:v>
                </c:pt>
                <c:pt idx="965">
                  <c:v>216.23809523809518</c:v>
                </c:pt>
                <c:pt idx="966">
                  <c:v>216.28571428571428</c:v>
                </c:pt>
                <c:pt idx="967">
                  <c:v>216.47619047619048</c:v>
                </c:pt>
                <c:pt idx="968">
                  <c:v>216.7619047619047</c:v>
                </c:pt>
                <c:pt idx="969">
                  <c:v>217</c:v>
                </c:pt>
                <c:pt idx="970">
                  <c:v>217.38095238095241</c:v>
                </c:pt>
                <c:pt idx="971">
                  <c:v>217.85714285714292</c:v>
                </c:pt>
                <c:pt idx="972">
                  <c:v>219.14285714285708</c:v>
                </c:pt>
                <c:pt idx="973">
                  <c:v>219.71428571428564</c:v>
                </c:pt>
                <c:pt idx="974">
                  <c:v>220.1904761904762</c:v>
                </c:pt>
                <c:pt idx="975">
                  <c:v>220.85714285714292</c:v>
                </c:pt>
                <c:pt idx="976">
                  <c:v>221.09523809523816</c:v>
                </c:pt>
                <c:pt idx="977">
                  <c:v>221.23809523809518</c:v>
                </c:pt>
                <c:pt idx="978">
                  <c:v>221.52380952380952</c:v>
                </c:pt>
                <c:pt idx="979">
                  <c:v>221.90476190476181</c:v>
                </c:pt>
                <c:pt idx="980">
                  <c:v>222.04761904761909</c:v>
                </c:pt>
                <c:pt idx="981">
                  <c:v>222.1904761904762</c:v>
                </c:pt>
                <c:pt idx="982">
                  <c:v>222.38095238095241</c:v>
                </c:pt>
                <c:pt idx="983">
                  <c:v>222.42857142857142</c:v>
                </c:pt>
                <c:pt idx="984">
                  <c:v>222.52380952380952</c:v>
                </c:pt>
                <c:pt idx="985">
                  <c:v>222.57142857142861</c:v>
                </c:pt>
                <c:pt idx="986">
                  <c:v>222.7619047619047</c:v>
                </c:pt>
                <c:pt idx="987">
                  <c:v>222.90476190476181</c:v>
                </c:pt>
                <c:pt idx="988">
                  <c:v>223.23809523809518</c:v>
                </c:pt>
                <c:pt idx="989">
                  <c:v>223.47619047619048</c:v>
                </c:pt>
                <c:pt idx="990">
                  <c:v>223.7619047619047</c:v>
                </c:pt>
                <c:pt idx="991">
                  <c:v>224.09523809523816</c:v>
                </c:pt>
                <c:pt idx="992">
                  <c:v>224.3333333333334</c:v>
                </c:pt>
                <c:pt idx="993">
                  <c:v>224.52380952380952</c:v>
                </c:pt>
                <c:pt idx="994">
                  <c:v>224.6666666666666</c:v>
                </c:pt>
                <c:pt idx="995">
                  <c:v>224.7619047619047</c:v>
                </c:pt>
                <c:pt idx="996">
                  <c:v>224.90476190476181</c:v>
                </c:pt>
                <c:pt idx="997">
                  <c:v>225</c:v>
                </c:pt>
                <c:pt idx="998">
                  <c:v>225.23809523809518</c:v>
                </c:pt>
                <c:pt idx="999">
                  <c:v>225.42857142857142</c:v>
                </c:pt>
                <c:pt idx="1000">
                  <c:v>225.61904761904756</c:v>
                </c:pt>
                <c:pt idx="1001">
                  <c:v>225.7619047619047</c:v>
                </c:pt>
                <c:pt idx="1002">
                  <c:v>226.04761904761909</c:v>
                </c:pt>
                <c:pt idx="1003">
                  <c:v>226.1904761904762</c:v>
                </c:pt>
                <c:pt idx="1004">
                  <c:v>226.1904761904762</c:v>
                </c:pt>
                <c:pt idx="1005">
                  <c:v>226.1904761904762</c:v>
                </c:pt>
                <c:pt idx="1006">
                  <c:v>226.57142857142861</c:v>
                </c:pt>
                <c:pt idx="1007">
                  <c:v>226.7619047619047</c:v>
                </c:pt>
                <c:pt idx="1008">
                  <c:v>226.8095238095238</c:v>
                </c:pt>
                <c:pt idx="1009">
                  <c:v>226.8095238095238</c:v>
                </c:pt>
                <c:pt idx="1010">
                  <c:v>226.8095238095238</c:v>
                </c:pt>
                <c:pt idx="1011">
                  <c:v>226.8095238095238</c:v>
                </c:pt>
                <c:pt idx="1012">
                  <c:v>226.8095238095238</c:v>
                </c:pt>
                <c:pt idx="1013">
                  <c:v>226.8095238095238</c:v>
                </c:pt>
                <c:pt idx="1014">
                  <c:v>226.8095238095238</c:v>
                </c:pt>
                <c:pt idx="1015">
                  <c:v>226.8095238095238</c:v>
                </c:pt>
                <c:pt idx="1016">
                  <c:v>226.8095238095238</c:v>
                </c:pt>
                <c:pt idx="1017">
                  <c:v>226.8095238095238</c:v>
                </c:pt>
                <c:pt idx="1018">
                  <c:v>226.8095238095238</c:v>
                </c:pt>
                <c:pt idx="1019">
                  <c:v>226.8095238095238</c:v>
                </c:pt>
                <c:pt idx="1020">
                  <c:v>226.8095238095238</c:v>
                </c:pt>
                <c:pt idx="1021">
                  <c:v>226.8095238095238</c:v>
                </c:pt>
                <c:pt idx="1022">
                  <c:v>226.8095238095238</c:v>
                </c:pt>
                <c:pt idx="1023">
                  <c:v>226.8095238095238</c:v>
                </c:pt>
                <c:pt idx="1024">
                  <c:v>226.8095238095238</c:v>
                </c:pt>
                <c:pt idx="1025">
                  <c:v>226.8095238095238</c:v>
                </c:pt>
                <c:pt idx="1026">
                  <c:v>226.8095238095238</c:v>
                </c:pt>
                <c:pt idx="1027">
                  <c:v>226.8095238095238</c:v>
                </c:pt>
                <c:pt idx="1028">
                  <c:v>226.8095238095238</c:v>
                </c:pt>
                <c:pt idx="1029">
                  <c:v>226.8095238095238</c:v>
                </c:pt>
                <c:pt idx="1030">
                  <c:v>226.8095238095238</c:v>
                </c:pt>
                <c:pt idx="1031">
                  <c:v>226.8095238095238</c:v>
                </c:pt>
                <c:pt idx="1032">
                  <c:v>226.8095238095238</c:v>
                </c:pt>
                <c:pt idx="1033">
                  <c:v>226.8095238095238</c:v>
                </c:pt>
                <c:pt idx="1034">
                  <c:v>226.8095238095238</c:v>
                </c:pt>
                <c:pt idx="1035">
                  <c:v>226.8095238095238</c:v>
                </c:pt>
                <c:pt idx="1036">
                  <c:v>226.8095238095238</c:v>
                </c:pt>
                <c:pt idx="1037">
                  <c:v>226.8095238095238</c:v>
                </c:pt>
                <c:pt idx="1038">
                  <c:v>226.8095238095238</c:v>
                </c:pt>
                <c:pt idx="1039">
                  <c:v>226.8095238095238</c:v>
                </c:pt>
                <c:pt idx="1040">
                  <c:v>226.8095238095238</c:v>
                </c:pt>
                <c:pt idx="1041">
                  <c:v>226.8095238095238</c:v>
                </c:pt>
                <c:pt idx="1042">
                  <c:v>226.8095238095238</c:v>
                </c:pt>
                <c:pt idx="1043">
                  <c:v>226.8095238095238</c:v>
                </c:pt>
                <c:pt idx="1044">
                  <c:v>226.7619047619047</c:v>
                </c:pt>
                <c:pt idx="1045">
                  <c:v>226.7619047619047</c:v>
                </c:pt>
                <c:pt idx="1046">
                  <c:v>226.7619047619047</c:v>
                </c:pt>
                <c:pt idx="1047">
                  <c:v>226.7619047619047</c:v>
                </c:pt>
                <c:pt idx="1048">
                  <c:v>226.7619047619047</c:v>
                </c:pt>
                <c:pt idx="1049">
                  <c:v>226.8095238095238</c:v>
                </c:pt>
                <c:pt idx="1050">
                  <c:v>226.8095238095238</c:v>
                </c:pt>
                <c:pt idx="1051">
                  <c:v>226.8095238095238</c:v>
                </c:pt>
                <c:pt idx="1052">
                  <c:v>226.8095238095238</c:v>
                </c:pt>
                <c:pt idx="1053">
                  <c:v>226.8095238095238</c:v>
                </c:pt>
                <c:pt idx="1054">
                  <c:v>226.42857142857142</c:v>
                </c:pt>
                <c:pt idx="1055">
                  <c:v>226.3333333333334</c:v>
                </c:pt>
                <c:pt idx="1056">
                  <c:v>226.14285714285708</c:v>
                </c:pt>
                <c:pt idx="1057">
                  <c:v>226.09523809523816</c:v>
                </c:pt>
                <c:pt idx="1058">
                  <c:v>226</c:v>
                </c:pt>
                <c:pt idx="1059">
                  <c:v>225.90476190476181</c:v>
                </c:pt>
                <c:pt idx="1060">
                  <c:v>225.7619047619047</c:v>
                </c:pt>
                <c:pt idx="1061">
                  <c:v>225.6666666666666</c:v>
                </c:pt>
                <c:pt idx="1062">
                  <c:v>225.57142857142861</c:v>
                </c:pt>
                <c:pt idx="1063">
                  <c:v>225.57142857142861</c:v>
                </c:pt>
                <c:pt idx="1064">
                  <c:v>225.47619047619048</c:v>
                </c:pt>
                <c:pt idx="1065">
                  <c:v>225.38095238095241</c:v>
                </c:pt>
                <c:pt idx="1066">
                  <c:v>225.14285714285708</c:v>
                </c:pt>
                <c:pt idx="1067">
                  <c:v>224.85714285714292</c:v>
                </c:pt>
                <c:pt idx="1068">
                  <c:v>224.52380952380952</c:v>
                </c:pt>
                <c:pt idx="1069">
                  <c:v>224.3333333333334</c:v>
                </c:pt>
                <c:pt idx="1070">
                  <c:v>223.7619047619047</c:v>
                </c:pt>
                <c:pt idx="1071">
                  <c:v>223.42857142857142</c:v>
                </c:pt>
                <c:pt idx="1072">
                  <c:v>223.23809523809518</c:v>
                </c:pt>
                <c:pt idx="1073">
                  <c:v>223</c:v>
                </c:pt>
                <c:pt idx="1074">
                  <c:v>222.95238095238108</c:v>
                </c:pt>
                <c:pt idx="1075">
                  <c:v>222.85714285714292</c:v>
                </c:pt>
                <c:pt idx="1076">
                  <c:v>222.85714285714292</c:v>
                </c:pt>
                <c:pt idx="1077">
                  <c:v>222.8095238095238</c:v>
                </c:pt>
                <c:pt idx="1078">
                  <c:v>222.8095238095238</c:v>
                </c:pt>
                <c:pt idx="1079">
                  <c:v>222.7619047619047</c:v>
                </c:pt>
                <c:pt idx="1080">
                  <c:v>222.61904761904756</c:v>
                </c:pt>
                <c:pt idx="1081">
                  <c:v>222.6666666666666</c:v>
                </c:pt>
                <c:pt idx="1082">
                  <c:v>222.1904761904762</c:v>
                </c:pt>
                <c:pt idx="1083">
                  <c:v>221.8095238095238</c:v>
                </c:pt>
                <c:pt idx="1084">
                  <c:v>222.14285714285708</c:v>
                </c:pt>
                <c:pt idx="1085">
                  <c:v>222.52380952380952</c:v>
                </c:pt>
                <c:pt idx="1086">
                  <c:v>222.52380952380952</c:v>
                </c:pt>
                <c:pt idx="1087">
                  <c:v>222.71428571428564</c:v>
                </c:pt>
                <c:pt idx="1088">
                  <c:v>223.42857142857142</c:v>
                </c:pt>
                <c:pt idx="1089">
                  <c:v>223.28571428571428</c:v>
                </c:pt>
                <c:pt idx="1090">
                  <c:v>223.04761904761909</c:v>
                </c:pt>
              </c:numCache>
            </c:numRef>
          </c:xVal>
          <c:yVal>
            <c:numRef>
              <c:f>Лист1!$D$1:$D$1093</c:f>
              <c:numCache>
                <c:formatCode>General</c:formatCode>
                <c:ptCount val="1093"/>
                <c:pt idx="0">
                  <c:v>38.232345500000015</c:v>
                </c:pt>
                <c:pt idx="1">
                  <c:v>37.918865499999995</c:v>
                </c:pt>
                <c:pt idx="2">
                  <c:v>38.104106000000002</c:v>
                </c:pt>
                <c:pt idx="3">
                  <c:v>38.283014000000001</c:v>
                </c:pt>
                <c:pt idx="4">
                  <c:v>38.214138500000011</c:v>
                </c:pt>
                <c:pt idx="5">
                  <c:v>38.237097000000006</c:v>
                </c:pt>
                <c:pt idx="6">
                  <c:v>38.001986999999993</c:v>
                </c:pt>
                <c:pt idx="7">
                  <c:v>38.384334000000003</c:v>
                </c:pt>
                <c:pt idx="8">
                  <c:v>38.018604499999995</c:v>
                </c:pt>
                <c:pt idx="9">
                  <c:v>37.762916000000025</c:v>
                </c:pt>
                <c:pt idx="10">
                  <c:v>38.257675500000005</c:v>
                </c:pt>
                <c:pt idx="11">
                  <c:v>37.919656000000003</c:v>
                </c:pt>
                <c:pt idx="12">
                  <c:v>38.509411499999999</c:v>
                </c:pt>
                <c:pt idx="13">
                  <c:v>37.522255500000021</c:v>
                </c:pt>
                <c:pt idx="14">
                  <c:v>35.051594499999986</c:v>
                </c:pt>
                <c:pt idx="15">
                  <c:v>32.858790000000006</c:v>
                </c:pt>
                <c:pt idx="16">
                  <c:v>31.572400000000002</c:v>
                </c:pt>
                <c:pt idx="17">
                  <c:v>29.500720499999993</c:v>
                </c:pt>
                <c:pt idx="18">
                  <c:v>28.352064500000001</c:v>
                </c:pt>
                <c:pt idx="19">
                  <c:v>26.42842099999999</c:v>
                </c:pt>
                <c:pt idx="20">
                  <c:v>25.35655400000001</c:v>
                </c:pt>
                <c:pt idx="21">
                  <c:v>23.276961000000011</c:v>
                </c:pt>
                <c:pt idx="22">
                  <c:v>21.584458000000001</c:v>
                </c:pt>
                <c:pt idx="23">
                  <c:v>19.892754</c:v>
                </c:pt>
                <c:pt idx="24">
                  <c:v>18.413210000000003</c:v>
                </c:pt>
                <c:pt idx="25">
                  <c:v>16.923372499999996</c:v>
                </c:pt>
                <c:pt idx="26">
                  <c:v>14.557202000000002</c:v>
                </c:pt>
                <c:pt idx="27">
                  <c:v>11.891797500000004</c:v>
                </c:pt>
                <c:pt idx="28">
                  <c:v>10.285595000000002</c:v>
                </c:pt>
                <c:pt idx="29">
                  <c:v>8.3516495000000042</c:v>
                </c:pt>
                <c:pt idx="30">
                  <c:v>8.097536900000005</c:v>
                </c:pt>
                <c:pt idx="31">
                  <c:v>6.8705177000000006</c:v>
                </c:pt>
                <c:pt idx="32">
                  <c:v>2.8340189999999987</c:v>
                </c:pt>
                <c:pt idx="33">
                  <c:v>-2.0328939999999993</c:v>
                </c:pt>
                <c:pt idx="34">
                  <c:v>-6.4145411500000007</c:v>
                </c:pt>
                <c:pt idx="35">
                  <c:v>-9.189979000000001</c:v>
                </c:pt>
                <c:pt idx="36">
                  <c:v>-11.352702000000008</c:v>
                </c:pt>
                <c:pt idx="37">
                  <c:v>-13.079239000000005</c:v>
                </c:pt>
                <c:pt idx="38">
                  <c:v>-14.649027500000001</c:v>
                </c:pt>
                <c:pt idx="39">
                  <c:v>-15.579191000000002</c:v>
                </c:pt>
                <c:pt idx="40">
                  <c:v>-16.643926500000003</c:v>
                </c:pt>
                <c:pt idx="41">
                  <c:v>-17.955655</c:v>
                </c:pt>
                <c:pt idx="42">
                  <c:v>-18.94043099999999</c:v>
                </c:pt>
                <c:pt idx="43">
                  <c:v>-20.207823500000003</c:v>
                </c:pt>
                <c:pt idx="44">
                  <c:v>-20.8664545</c:v>
                </c:pt>
                <c:pt idx="45">
                  <c:v>-21.8124535</c:v>
                </c:pt>
                <c:pt idx="46">
                  <c:v>-22.57795500000001</c:v>
                </c:pt>
                <c:pt idx="47">
                  <c:v>-23.400448999999991</c:v>
                </c:pt>
                <c:pt idx="48">
                  <c:v>-24.128745999999992</c:v>
                </c:pt>
                <c:pt idx="49">
                  <c:v>-24.343277500000003</c:v>
                </c:pt>
                <c:pt idx="50">
                  <c:v>-24.529308500000003</c:v>
                </c:pt>
                <c:pt idx="51">
                  <c:v>-24.761256500000002</c:v>
                </c:pt>
                <c:pt idx="52">
                  <c:v>-24.9488685</c:v>
                </c:pt>
                <c:pt idx="53">
                  <c:v>-24.254614000000004</c:v>
                </c:pt>
                <c:pt idx="54">
                  <c:v>-24.936994000000009</c:v>
                </c:pt>
                <c:pt idx="55">
                  <c:v>-23.903130499999996</c:v>
                </c:pt>
                <c:pt idx="56">
                  <c:v>-24.126374500000001</c:v>
                </c:pt>
                <c:pt idx="57">
                  <c:v>-23.943505499999997</c:v>
                </c:pt>
                <c:pt idx="58">
                  <c:v>-23.536610500000002</c:v>
                </c:pt>
                <c:pt idx="59">
                  <c:v>-24.181786000000002</c:v>
                </c:pt>
                <c:pt idx="60">
                  <c:v>-24.291818499999998</c:v>
                </c:pt>
                <c:pt idx="61">
                  <c:v>-24.534060000000011</c:v>
                </c:pt>
                <c:pt idx="62">
                  <c:v>-24.637760000000007</c:v>
                </c:pt>
                <c:pt idx="63">
                  <c:v>-24.079667000000004</c:v>
                </c:pt>
                <c:pt idx="64">
                  <c:v>-22.508288999999994</c:v>
                </c:pt>
                <c:pt idx="65">
                  <c:v>-22.539161000000011</c:v>
                </c:pt>
                <c:pt idx="66">
                  <c:v>-22.239927000000005</c:v>
                </c:pt>
                <c:pt idx="67">
                  <c:v>-22.916765000000005</c:v>
                </c:pt>
                <c:pt idx="68">
                  <c:v>-23.115469500000003</c:v>
                </c:pt>
                <c:pt idx="69">
                  <c:v>-22.908851500000001</c:v>
                </c:pt>
                <c:pt idx="70">
                  <c:v>-23.187507</c:v>
                </c:pt>
                <c:pt idx="71">
                  <c:v>-22.997515000000003</c:v>
                </c:pt>
                <c:pt idx="72">
                  <c:v>-22.079226000000002</c:v>
                </c:pt>
                <c:pt idx="73">
                  <c:v>-21.237726000000002</c:v>
                </c:pt>
                <c:pt idx="74">
                  <c:v>-20.977285999999999</c:v>
                </c:pt>
                <c:pt idx="75">
                  <c:v>-20.431059000000001</c:v>
                </c:pt>
                <c:pt idx="76">
                  <c:v>-20.264034000000002</c:v>
                </c:pt>
                <c:pt idx="77">
                  <c:v>-20.354278500000007</c:v>
                </c:pt>
                <c:pt idx="78">
                  <c:v>-20.479356000000003</c:v>
                </c:pt>
                <c:pt idx="79">
                  <c:v>-22.649202000000002</c:v>
                </c:pt>
                <c:pt idx="80">
                  <c:v>-25.647874500000011</c:v>
                </c:pt>
                <c:pt idx="81">
                  <c:v>-28.077378500000005</c:v>
                </c:pt>
                <c:pt idx="82">
                  <c:v>-29.033654000000009</c:v>
                </c:pt>
                <c:pt idx="83">
                  <c:v>-28.425691499999992</c:v>
                </c:pt>
                <c:pt idx="84">
                  <c:v>-28.19611500000001</c:v>
                </c:pt>
                <c:pt idx="85">
                  <c:v>-27.393409000000002</c:v>
                </c:pt>
                <c:pt idx="86">
                  <c:v>-26.409415000000003</c:v>
                </c:pt>
                <c:pt idx="87">
                  <c:v>-25.973228999999996</c:v>
                </c:pt>
                <c:pt idx="88">
                  <c:v>-25.701705</c:v>
                </c:pt>
                <c:pt idx="89">
                  <c:v>-25.860034499999994</c:v>
                </c:pt>
                <c:pt idx="90">
                  <c:v>-25.693791500000003</c:v>
                </c:pt>
                <c:pt idx="91">
                  <c:v>-25.261566499999997</c:v>
                </c:pt>
                <c:pt idx="92">
                  <c:v>-24.800041999999994</c:v>
                </c:pt>
                <c:pt idx="93">
                  <c:v>-24.238778500000002</c:v>
                </c:pt>
                <c:pt idx="94">
                  <c:v>-24.229284000000003</c:v>
                </c:pt>
                <c:pt idx="95">
                  <c:v>-24.07491550000001</c:v>
                </c:pt>
                <c:pt idx="96">
                  <c:v>-24.248281499999997</c:v>
                </c:pt>
                <c:pt idx="97">
                  <c:v>-24.186537499999996</c:v>
                </c:pt>
                <c:pt idx="98">
                  <c:v>-23.607857500000016</c:v>
                </c:pt>
                <c:pt idx="99">
                  <c:v>-23.109927500000005</c:v>
                </c:pt>
                <c:pt idx="100">
                  <c:v>-22.433871500000009</c:v>
                </c:pt>
                <c:pt idx="101">
                  <c:v>-22.185305999999994</c:v>
                </c:pt>
                <c:pt idx="102">
                  <c:v>-22.972975500000004</c:v>
                </c:pt>
                <c:pt idx="103">
                  <c:v>-25.604337500000003</c:v>
                </c:pt>
                <c:pt idx="104">
                  <c:v>-27.328494499999998</c:v>
                </c:pt>
                <c:pt idx="105">
                  <c:v>-28.713841500000004</c:v>
                </c:pt>
                <c:pt idx="106">
                  <c:v>-29.335267999999999</c:v>
                </c:pt>
                <c:pt idx="107">
                  <c:v>-29.51100550000001</c:v>
                </c:pt>
                <c:pt idx="108">
                  <c:v>-29.6265885</c:v>
                </c:pt>
                <c:pt idx="109">
                  <c:v>-29.738201999999994</c:v>
                </c:pt>
                <c:pt idx="110">
                  <c:v>-29.780948499999997</c:v>
                </c:pt>
                <c:pt idx="111">
                  <c:v>-30.548830000000006</c:v>
                </c:pt>
                <c:pt idx="112">
                  <c:v>-31.212212499999993</c:v>
                </c:pt>
                <c:pt idx="113">
                  <c:v>-31.784559999999988</c:v>
                </c:pt>
                <c:pt idx="114">
                  <c:v>-32.109124000000001</c:v>
                </c:pt>
                <c:pt idx="115">
                  <c:v>-32.335530000000013</c:v>
                </c:pt>
                <c:pt idx="116">
                  <c:v>-32.403606499999995</c:v>
                </c:pt>
                <c:pt idx="117">
                  <c:v>-33.104193500000001</c:v>
                </c:pt>
                <c:pt idx="118">
                  <c:v>-33.267274500000006</c:v>
                </c:pt>
                <c:pt idx="119">
                  <c:v>-33.440640499999994</c:v>
                </c:pt>
                <c:pt idx="120">
                  <c:v>-33.986859000000003</c:v>
                </c:pt>
                <c:pt idx="121">
                  <c:v>-34.685865000000007</c:v>
                </c:pt>
                <c:pt idx="122">
                  <c:v>-35.662727500000003</c:v>
                </c:pt>
                <c:pt idx="123">
                  <c:v>-36.584178500000007</c:v>
                </c:pt>
                <c:pt idx="124">
                  <c:v>-37.582418500000003</c:v>
                </c:pt>
                <c:pt idx="125">
                  <c:v>-38.068482500000002</c:v>
                </c:pt>
                <c:pt idx="126">
                  <c:v>-38.446877000000001</c:v>
                </c:pt>
                <c:pt idx="127">
                  <c:v>-39.128466500000002</c:v>
                </c:pt>
                <c:pt idx="128">
                  <c:v>-39.669143000000012</c:v>
                </c:pt>
                <c:pt idx="129">
                  <c:v>-39.793430000000015</c:v>
                </c:pt>
                <c:pt idx="130">
                  <c:v>-39.256714500000001</c:v>
                </c:pt>
                <c:pt idx="131">
                  <c:v>-39.903471000000003</c:v>
                </c:pt>
                <c:pt idx="132">
                  <c:v>-39.612941000000006</c:v>
                </c:pt>
                <c:pt idx="133">
                  <c:v>-39.734057499999999</c:v>
                </c:pt>
                <c:pt idx="134">
                  <c:v>-39.472036500000002</c:v>
                </c:pt>
                <c:pt idx="135">
                  <c:v>-39.213959500000009</c:v>
                </c:pt>
                <c:pt idx="136">
                  <c:v>-39.988964000000003</c:v>
                </c:pt>
                <c:pt idx="137">
                  <c:v>-39.910594000000003</c:v>
                </c:pt>
                <c:pt idx="138">
                  <c:v>-39.921678000000007</c:v>
                </c:pt>
                <c:pt idx="139">
                  <c:v>-39.506860999999994</c:v>
                </c:pt>
                <c:pt idx="140">
                  <c:v>-39.619273500000006</c:v>
                </c:pt>
                <c:pt idx="141">
                  <c:v>-40.123544500000001</c:v>
                </c:pt>
                <c:pt idx="142">
                  <c:v>-39.559110500000003</c:v>
                </c:pt>
                <c:pt idx="143">
                  <c:v>-39.669143000000012</c:v>
                </c:pt>
                <c:pt idx="144">
                  <c:v>-39.602647499999996</c:v>
                </c:pt>
                <c:pt idx="145">
                  <c:v>-39.419786999999999</c:v>
                </c:pt>
                <c:pt idx="146">
                  <c:v>-39.653316000000011</c:v>
                </c:pt>
                <c:pt idx="147">
                  <c:v>-39.775223000000011</c:v>
                </c:pt>
                <c:pt idx="148">
                  <c:v>-39.608189500000002</c:v>
                </c:pt>
                <c:pt idx="149">
                  <c:v>-40.659469499999986</c:v>
                </c:pt>
                <c:pt idx="150">
                  <c:v>-42.099437500000008</c:v>
                </c:pt>
                <c:pt idx="151">
                  <c:v>-42.932225000000003</c:v>
                </c:pt>
                <c:pt idx="152">
                  <c:v>-43.204548000000003</c:v>
                </c:pt>
                <c:pt idx="153">
                  <c:v>-43.320913000000012</c:v>
                </c:pt>
                <c:pt idx="154">
                  <c:v>-43.831516499999999</c:v>
                </c:pt>
                <c:pt idx="155">
                  <c:v>-44.544768500000004</c:v>
                </c:pt>
                <c:pt idx="156">
                  <c:v>-45.538257000000002</c:v>
                </c:pt>
                <c:pt idx="157">
                  <c:v>-45.520840500000006</c:v>
                </c:pt>
                <c:pt idx="158">
                  <c:v>-45.897654000000003</c:v>
                </c:pt>
                <c:pt idx="159">
                  <c:v>-46.241224000000003</c:v>
                </c:pt>
                <c:pt idx="160">
                  <c:v>-47.017019000000005</c:v>
                </c:pt>
                <c:pt idx="161">
                  <c:v>-47.666147000000002</c:v>
                </c:pt>
                <c:pt idx="162">
                  <c:v>-48.391273499999997</c:v>
                </c:pt>
                <c:pt idx="163">
                  <c:v>-48.092830000000021</c:v>
                </c:pt>
                <c:pt idx="164">
                  <c:v>-48.456188000000004</c:v>
                </c:pt>
                <c:pt idx="165">
                  <c:v>-49.53596850000001</c:v>
                </c:pt>
                <c:pt idx="166">
                  <c:v>-50.223890500000003</c:v>
                </c:pt>
                <c:pt idx="167">
                  <c:v>-50.807322000000006</c:v>
                </c:pt>
                <c:pt idx="168">
                  <c:v>-51.094673</c:v>
                </c:pt>
                <c:pt idx="169">
                  <c:v>-52.332774500000006</c:v>
                </c:pt>
                <c:pt idx="170">
                  <c:v>-52.943125500000008</c:v>
                </c:pt>
                <c:pt idx="171">
                  <c:v>-53.808374500000006</c:v>
                </c:pt>
                <c:pt idx="172">
                  <c:v>-54.321341000000004</c:v>
                </c:pt>
                <c:pt idx="173">
                  <c:v>-55.925971000000011</c:v>
                </c:pt>
                <c:pt idx="174">
                  <c:v>-57.67941900000001</c:v>
                </c:pt>
                <c:pt idx="175">
                  <c:v>-59.083763499999996</c:v>
                </c:pt>
                <c:pt idx="176">
                  <c:v>-59.233380500000003</c:v>
                </c:pt>
                <c:pt idx="177">
                  <c:v>-58.578710500000014</c:v>
                </c:pt>
                <c:pt idx="178">
                  <c:v>-58.281848000000004</c:v>
                </c:pt>
                <c:pt idx="179">
                  <c:v>-58.763152000000019</c:v>
                </c:pt>
                <c:pt idx="180">
                  <c:v>-58.714073000000006</c:v>
                </c:pt>
                <c:pt idx="181">
                  <c:v>-59.325996500000002</c:v>
                </c:pt>
                <c:pt idx="182">
                  <c:v>-60.34482349999999</c:v>
                </c:pt>
                <c:pt idx="183">
                  <c:v>-60.911628999999998</c:v>
                </c:pt>
                <c:pt idx="184">
                  <c:v>-62.017530000000008</c:v>
                </c:pt>
                <c:pt idx="185">
                  <c:v>-63.706063500000006</c:v>
                </c:pt>
                <c:pt idx="186">
                  <c:v>-64.296618000000024</c:v>
                </c:pt>
                <c:pt idx="187">
                  <c:v>-64.662347499999967</c:v>
                </c:pt>
                <c:pt idx="188">
                  <c:v>-62.911270999999999</c:v>
                </c:pt>
                <c:pt idx="189">
                  <c:v>-62.007236500000005</c:v>
                </c:pt>
                <c:pt idx="190">
                  <c:v>-61.969241499999995</c:v>
                </c:pt>
                <c:pt idx="191">
                  <c:v>-63.418704000000005</c:v>
                </c:pt>
                <c:pt idx="192">
                  <c:v>-64.344116000000028</c:v>
                </c:pt>
                <c:pt idx="193">
                  <c:v>-64.933880000000002</c:v>
                </c:pt>
                <c:pt idx="194">
                  <c:v>-65.930530500000003</c:v>
                </c:pt>
                <c:pt idx="195">
                  <c:v>-65.885404000000008</c:v>
                </c:pt>
                <c:pt idx="196">
                  <c:v>-66.565421000000001</c:v>
                </c:pt>
                <c:pt idx="197">
                  <c:v>-67.397418000000002</c:v>
                </c:pt>
                <c:pt idx="198">
                  <c:v>-68.078217000000009</c:v>
                </c:pt>
                <c:pt idx="199">
                  <c:v>-68.796212000000025</c:v>
                </c:pt>
                <c:pt idx="200">
                  <c:v>-70.49820950000003</c:v>
                </c:pt>
                <c:pt idx="201">
                  <c:v>-72.528731999999948</c:v>
                </c:pt>
                <c:pt idx="202">
                  <c:v>-74.477714000000006</c:v>
                </c:pt>
                <c:pt idx="203">
                  <c:v>-75.177510499999983</c:v>
                </c:pt>
                <c:pt idx="204">
                  <c:v>-75.221837999999977</c:v>
                </c:pt>
                <c:pt idx="205">
                  <c:v>-76.442531500000001</c:v>
                </c:pt>
                <c:pt idx="206">
                  <c:v>-76.478146500000008</c:v>
                </c:pt>
                <c:pt idx="207">
                  <c:v>-76.695057999999989</c:v>
                </c:pt>
                <c:pt idx="208">
                  <c:v>-76.189996499999978</c:v>
                </c:pt>
                <c:pt idx="209">
                  <c:v>-76.022172499999968</c:v>
                </c:pt>
                <c:pt idx="210">
                  <c:v>-76.322987499999968</c:v>
                </c:pt>
                <c:pt idx="211">
                  <c:v>-76.767886000000004</c:v>
                </c:pt>
                <c:pt idx="212">
                  <c:v>-77.718628000000024</c:v>
                </c:pt>
                <c:pt idx="213">
                  <c:v>-78.256142499999982</c:v>
                </c:pt>
                <c:pt idx="214">
                  <c:v>-78.663037499999973</c:v>
                </c:pt>
                <c:pt idx="215">
                  <c:v>-80.88433400000001</c:v>
                </c:pt>
                <c:pt idx="216">
                  <c:v>-81.294399500000026</c:v>
                </c:pt>
                <c:pt idx="217">
                  <c:v>-81.161408499999979</c:v>
                </c:pt>
                <c:pt idx="218">
                  <c:v>-81.642721000000009</c:v>
                </c:pt>
                <c:pt idx="219">
                  <c:v>-81.243739500000004</c:v>
                </c:pt>
                <c:pt idx="220">
                  <c:v>-80.961123000000057</c:v>
                </c:pt>
                <c:pt idx="221">
                  <c:v>-81.504179500000006</c:v>
                </c:pt>
                <c:pt idx="222">
                  <c:v>-81.952240000000003</c:v>
                </c:pt>
                <c:pt idx="223">
                  <c:v>-82.606918499999978</c:v>
                </c:pt>
                <c:pt idx="224">
                  <c:v>-82.663120500000005</c:v>
                </c:pt>
                <c:pt idx="225">
                  <c:v>-83.368459000000001</c:v>
                </c:pt>
                <c:pt idx="226">
                  <c:v>-83.522036999999969</c:v>
                </c:pt>
                <c:pt idx="227">
                  <c:v>-84.21392000000003</c:v>
                </c:pt>
                <c:pt idx="228">
                  <c:v>-84.426862000000014</c:v>
                </c:pt>
                <c:pt idx="229">
                  <c:v>-85.366520000000023</c:v>
                </c:pt>
                <c:pt idx="230">
                  <c:v>-85.135404999999977</c:v>
                </c:pt>
                <c:pt idx="231">
                  <c:v>-85.247775000000004</c:v>
                </c:pt>
                <c:pt idx="232">
                  <c:v>-85.692665000000005</c:v>
                </c:pt>
                <c:pt idx="233">
                  <c:v>-85.800360000000012</c:v>
                </c:pt>
                <c:pt idx="234">
                  <c:v>-85.062560000000005</c:v>
                </c:pt>
                <c:pt idx="235">
                  <c:v>-84.771222500000007</c:v>
                </c:pt>
                <c:pt idx="236">
                  <c:v>-84.167212500000005</c:v>
                </c:pt>
                <c:pt idx="237">
                  <c:v>-84.730057000000002</c:v>
                </c:pt>
                <c:pt idx="238">
                  <c:v>-85.189210000000003</c:v>
                </c:pt>
                <c:pt idx="239">
                  <c:v>-86.456560000000025</c:v>
                </c:pt>
                <c:pt idx="240">
                  <c:v>-87.033710000000013</c:v>
                </c:pt>
                <c:pt idx="241">
                  <c:v>-86.621205000000003</c:v>
                </c:pt>
                <c:pt idx="242">
                  <c:v>-86.09879500000001</c:v>
                </c:pt>
                <c:pt idx="243">
                  <c:v>-84.730057000000002</c:v>
                </c:pt>
                <c:pt idx="244">
                  <c:v>-83.82127100000001</c:v>
                </c:pt>
                <c:pt idx="245">
                  <c:v>-83.332835499999973</c:v>
                </c:pt>
                <c:pt idx="246">
                  <c:v>-83.583780999999988</c:v>
                </c:pt>
                <c:pt idx="247">
                  <c:v>-85.238255000000024</c:v>
                </c:pt>
                <c:pt idx="248">
                  <c:v>-85.771800000000013</c:v>
                </c:pt>
                <c:pt idx="249">
                  <c:v>-85.129029999999986</c:v>
                </c:pt>
                <c:pt idx="250">
                  <c:v>-84.330285000000003</c:v>
                </c:pt>
                <c:pt idx="251">
                  <c:v>-82.410594000000032</c:v>
                </c:pt>
                <c:pt idx="252">
                  <c:v>-82.130357499999988</c:v>
                </c:pt>
                <c:pt idx="253">
                  <c:v>-81.525556999999978</c:v>
                </c:pt>
                <c:pt idx="254">
                  <c:v>-81.372769499999976</c:v>
                </c:pt>
                <c:pt idx="255">
                  <c:v>-80.985662500000004</c:v>
                </c:pt>
                <c:pt idx="256">
                  <c:v>-79.252801499999975</c:v>
                </c:pt>
                <c:pt idx="257">
                  <c:v>-78.266436000000013</c:v>
                </c:pt>
                <c:pt idx="258">
                  <c:v>-75.827437499999988</c:v>
                </c:pt>
                <c:pt idx="259">
                  <c:v>-73.758129500000024</c:v>
                </c:pt>
                <c:pt idx="260">
                  <c:v>-72.909506500000006</c:v>
                </c:pt>
                <c:pt idx="261">
                  <c:v>-72.798675000000003</c:v>
                </c:pt>
                <c:pt idx="262">
                  <c:v>-72.467778500000009</c:v>
                </c:pt>
                <c:pt idx="263">
                  <c:v>-72.452733500000008</c:v>
                </c:pt>
                <c:pt idx="264">
                  <c:v>-72.530313000000007</c:v>
                </c:pt>
                <c:pt idx="265">
                  <c:v>-72.979163999999997</c:v>
                </c:pt>
                <c:pt idx="266">
                  <c:v>-73.1469965</c:v>
                </c:pt>
                <c:pt idx="267">
                  <c:v>-73.406637500000002</c:v>
                </c:pt>
                <c:pt idx="268">
                  <c:v>-73.321943500000003</c:v>
                </c:pt>
                <c:pt idx="269">
                  <c:v>-73.2617805</c:v>
                </c:pt>
                <c:pt idx="270">
                  <c:v>-73.378935999999968</c:v>
                </c:pt>
                <c:pt idx="271">
                  <c:v>-74.102481499999968</c:v>
                </c:pt>
                <c:pt idx="272">
                  <c:v>-73.711422000000027</c:v>
                </c:pt>
                <c:pt idx="273">
                  <c:v>-73.925944999999999</c:v>
                </c:pt>
                <c:pt idx="274">
                  <c:v>-73.522220500000003</c:v>
                </c:pt>
                <c:pt idx="275">
                  <c:v>-74.590126499999997</c:v>
                </c:pt>
                <c:pt idx="276">
                  <c:v>-76.472604500000003</c:v>
                </c:pt>
                <c:pt idx="277">
                  <c:v>-79.516412000000003</c:v>
                </c:pt>
                <c:pt idx="278">
                  <c:v>-80.516233000000042</c:v>
                </c:pt>
                <c:pt idx="279">
                  <c:v>-80.402239500000007</c:v>
                </c:pt>
                <c:pt idx="280">
                  <c:v>-80.62943599999997</c:v>
                </c:pt>
                <c:pt idx="281">
                  <c:v>-81.196241500000014</c:v>
                </c:pt>
                <c:pt idx="282">
                  <c:v>-81.679916999999989</c:v>
                </c:pt>
                <c:pt idx="283">
                  <c:v>-82.160438999999954</c:v>
                </c:pt>
                <c:pt idx="284">
                  <c:v>-81.802622999999983</c:v>
                </c:pt>
                <c:pt idx="285">
                  <c:v>-81.052166499999998</c:v>
                </c:pt>
                <c:pt idx="286">
                  <c:v>-81.024456499999999</c:v>
                </c:pt>
                <c:pt idx="287">
                  <c:v>-80.8819625</c:v>
                </c:pt>
                <c:pt idx="288">
                  <c:v>-80.488523000000043</c:v>
                </c:pt>
                <c:pt idx="289">
                  <c:v>-79.422997000000009</c:v>
                </c:pt>
                <c:pt idx="290">
                  <c:v>-77.899907500000012</c:v>
                </c:pt>
                <c:pt idx="291">
                  <c:v>-77.748709500000004</c:v>
                </c:pt>
                <c:pt idx="292">
                  <c:v>-77.817585000000022</c:v>
                </c:pt>
                <c:pt idx="293">
                  <c:v>-77.622841499999964</c:v>
                </c:pt>
                <c:pt idx="294">
                  <c:v>-77.200901500000001</c:v>
                </c:pt>
                <c:pt idx="295">
                  <c:v>-77.126492499999983</c:v>
                </c:pt>
                <c:pt idx="296">
                  <c:v>-77.011708499999983</c:v>
                </c:pt>
                <c:pt idx="297">
                  <c:v>-76.200290000000024</c:v>
                </c:pt>
                <c:pt idx="298">
                  <c:v>-76.208203500000025</c:v>
                </c:pt>
                <c:pt idx="299">
                  <c:v>-76.090249000000028</c:v>
                </c:pt>
                <c:pt idx="300">
                  <c:v>-76.355448999999965</c:v>
                </c:pt>
                <c:pt idx="301">
                  <c:v>-76.525653000000005</c:v>
                </c:pt>
                <c:pt idx="302">
                  <c:v>-77.094031000000001</c:v>
                </c:pt>
                <c:pt idx="303">
                  <c:v>-77.733664500000032</c:v>
                </c:pt>
                <c:pt idx="304">
                  <c:v>-78.740617000000029</c:v>
                </c:pt>
                <c:pt idx="305">
                  <c:v>-79.035099500000001</c:v>
                </c:pt>
                <c:pt idx="306">
                  <c:v>-78.917944000000034</c:v>
                </c:pt>
                <c:pt idx="307">
                  <c:v>-78.655905999999973</c:v>
                </c:pt>
                <c:pt idx="308">
                  <c:v>-79.166509500000004</c:v>
                </c:pt>
                <c:pt idx="309">
                  <c:v>-78.905279000000007</c:v>
                </c:pt>
                <c:pt idx="310">
                  <c:v>-78.934570000000022</c:v>
                </c:pt>
                <c:pt idx="311">
                  <c:v>-78.793657000000024</c:v>
                </c:pt>
                <c:pt idx="312">
                  <c:v>-79.092891000000009</c:v>
                </c:pt>
                <c:pt idx="313">
                  <c:v>-78.864105000000023</c:v>
                </c:pt>
                <c:pt idx="314">
                  <c:v>-78.498375500000009</c:v>
                </c:pt>
                <c:pt idx="315">
                  <c:v>-78.21181500000003</c:v>
                </c:pt>
                <c:pt idx="316">
                  <c:v>-77.971945000000005</c:v>
                </c:pt>
                <c:pt idx="317">
                  <c:v>-76.644389500000003</c:v>
                </c:pt>
                <c:pt idx="318">
                  <c:v>-76.594520000000031</c:v>
                </c:pt>
                <c:pt idx="319">
                  <c:v>-76.863672499999979</c:v>
                </c:pt>
                <c:pt idx="320">
                  <c:v>-77.607805000000013</c:v>
                </c:pt>
                <c:pt idx="321">
                  <c:v>-79.381040999999982</c:v>
                </c:pt>
                <c:pt idx="322">
                  <c:v>-80.506738499999969</c:v>
                </c:pt>
                <c:pt idx="323">
                  <c:v>-82.503210000000024</c:v>
                </c:pt>
                <c:pt idx="324">
                  <c:v>-83.952680999999998</c:v>
                </c:pt>
                <c:pt idx="325">
                  <c:v>-84.016006000000004</c:v>
                </c:pt>
                <c:pt idx="326">
                  <c:v>-84.167212500000005</c:v>
                </c:pt>
                <c:pt idx="327">
                  <c:v>-83.290089000000023</c:v>
                </c:pt>
                <c:pt idx="328">
                  <c:v>-82.955231500000011</c:v>
                </c:pt>
                <c:pt idx="329">
                  <c:v>-82.184187999999978</c:v>
                </c:pt>
                <c:pt idx="330">
                  <c:v>-81.757504999999995</c:v>
                </c:pt>
                <c:pt idx="331">
                  <c:v>-81.602345999999969</c:v>
                </c:pt>
                <c:pt idx="332">
                  <c:v>-81.574635999999998</c:v>
                </c:pt>
                <c:pt idx="333">
                  <c:v>-81.50814050000001</c:v>
                </c:pt>
                <c:pt idx="334">
                  <c:v>-81.560381499999977</c:v>
                </c:pt>
                <c:pt idx="335">
                  <c:v>-81.513682500000002</c:v>
                </c:pt>
                <c:pt idx="336">
                  <c:v>-81.867537500000012</c:v>
                </c:pt>
                <c:pt idx="337">
                  <c:v>-82.578417999999985</c:v>
                </c:pt>
                <c:pt idx="338">
                  <c:v>-83.760317499999999</c:v>
                </c:pt>
                <c:pt idx="339">
                  <c:v>-84.405484500000014</c:v>
                </c:pt>
                <c:pt idx="340">
                  <c:v>-84.404702499999999</c:v>
                </c:pt>
                <c:pt idx="341">
                  <c:v>-84.189380499999984</c:v>
                </c:pt>
                <c:pt idx="342">
                  <c:v>-84.369070499999978</c:v>
                </c:pt>
                <c:pt idx="343">
                  <c:v>-84.436365000000023</c:v>
                </c:pt>
                <c:pt idx="344">
                  <c:v>-84.693643000000023</c:v>
                </c:pt>
                <c:pt idx="345">
                  <c:v>-85.112369999999999</c:v>
                </c:pt>
                <c:pt idx="346">
                  <c:v>-84.729266500000023</c:v>
                </c:pt>
                <c:pt idx="347">
                  <c:v>-84.649306999999979</c:v>
                </c:pt>
                <c:pt idx="348">
                  <c:v>-83.943178000000003</c:v>
                </c:pt>
                <c:pt idx="349">
                  <c:v>-84.778345499999972</c:v>
                </c:pt>
                <c:pt idx="350">
                  <c:v>-85.117130000000003</c:v>
                </c:pt>
                <c:pt idx="351">
                  <c:v>-84.735590500000015</c:v>
                </c:pt>
                <c:pt idx="352">
                  <c:v>-85.23987000000001</c:v>
                </c:pt>
                <c:pt idx="353">
                  <c:v>-85.478125000000006</c:v>
                </c:pt>
                <c:pt idx="354">
                  <c:v>-85.782935000000009</c:v>
                </c:pt>
                <c:pt idx="355">
                  <c:v>-85.201875000000001</c:v>
                </c:pt>
                <c:pt idx="356">
                  <c:v>-84.70947000000001</c:v>
                </c:pt>
                <c:pt idx="357">
                  <c:v>-84.493366000000023</c:v>
                </c:pt>
                <c:pt idx="358">
                  <c:v>-84.244792000000004</c:v>
                </c:pt>
                <c:pt idx="359">
                  <c:v>-83.502240499999999</c:v>
                </c:pt>
                <c:pt idx="360">
                  <c:v>-83.389037499999972</c:v>
                </c:pt>
                <c:pt idx="361">
                  <c:v>-83.554490000000015</c:v>
                </c:pt>
                <c:pt idx="362">
                  <c:v>-83.905973500000002</c:v>
                </c:pt>
                <c:pt idx="363">
                  <c:v>-84.607351000000008</c:v>
                </c:pt>
                <c:pt idx="364">
                  <c:v>-84.031051000000005</c:v>
                </c:pt>
                <c:pt idx="365">
                  <c:v>-83.328874499999984</c:v>
                </c:pt>
                <c:pt idx="366">
                  <c:v>-82.579208499999979</c:v>
                </c:pt>
                <c:pt idx="367">
                  <c:v>-81.906323000000029</c:v>
                </c:pt>
                <c:pt idx="368">
                  <c:v>-80.873258499999977</c:v>
                </c:pt>
                <c:pt idx="369">
                  <c:v>-80.500397499999977</c:v>
                </c:pt>
                <c:pt idx="370">
                  <c:v>-79.948637000000005</c:v>
                </c:pt>
                <c:pt idx="371">
                  <c:v>-79.544113500000051</c:v>
                </c:pt>
                <c:pt idx="372">
                  <c:v>-78.644040000000004</c:v>
                </c:pt>
                <c:pt idx="373">
                  <c:v>-78.914773500000024</c:v>
                </c:pt>
                <c:pt idx="374">
                  <c:v>-80.233625000000046</c:v>
                </c:pt>
                <c:pt idx="375">
                  <c:v>-81.430561000000026</c:v>
                </c:pt>
                <c:pt idx="376">
                  <c:v>-82.173894499999989</c:v>
                </c:pt>
                <c:pt idx="377">
                  <c:v>-82.369428500000012</c:v>
                </c:pt>
                <c:pt idx="378">
                  <c:v>-82.472337999999965</c:v>
                </c:pt>
                <c:pt idx="379">
                  <c:v>-82.348841499999978</c:v>
                </c:pt>
                <c:pt idx="380">
                  <c:v>-82.485793500000014</c:v>
                </c:pt>
                <c:pt idx="381">
                  <c:v>-82.142231999999979</c:v>
                </c:pt>
                <c:pt idx="382">
                  <c:v>-83.118304000000009</c:v>
                </c:pt>
                <c:pt idx="383">
                  <c:v>-82.621955000000014</c:v>
                </c:pt>
                <c:pt idx="384">
                  <c:v>-82.633039000000011</c:v>
                </c:pt>
                <c:pt idx="385">
                  <c:v>-82.216641000000024</c:v>
                </c:pt>
                <c:pt idx="386">
                  <c:v>-82.649665000000027</c:v>
                </c:pt>
                <c:pt idx="387">
                  <c:v>-82.564962500000007</c:v>
                </c:pt>
                <c:pt idx="388">
                  <c:v>-82.466005500000023</c:v>
                </c:pt>
                <c:pt idx="389">
                  <c:v>-82.087610999999995</c:v>
                </c:pt>
                <c:pt idx="390">
                  <c:v>-82.47471800000001</c:v>
                </c:pt>
                <c:pt idx="391">
                  <c:v>-82.416136000000023</c:v>
                </c:pt>
                <c:pt idx="392">
                  <c:v>-82.884774999999976</c:v>
                </c:pt>
                <c:pt idx="393">
                  <c:v>-83.058140999999978</c:v>
                </c:pt>
                <c:pt idx="394">
                  <c:v>-82.487383000000023</c:v>
                </c:pt>
                <c:pt idx="395">
                  <c:v>-82.582378999999975</c:v>
                </c:pt>
                <c:pt idx="396">
                  <c:v>-82.873691000000008</c:v>
                </c:pt>
                <c:pt idx="397">
                  <c:v>-82.629077999999964</c:v>
                </c:pt>
                <c:pt idx="398">
                  <c:v>-83.423870499999978</c:v>
                </c:pt>
                <c:pt idx="399">
                  <c:v>-82.428010500000013</c:v>
                </c:pt>
                <c:pt idx="400">
                  <c:v>-82.838075999999973</c:v>
                </c:pt>
                <c:pt idx="401">
                  <c:v>-82.307684500000022</c:v>
                </c:pt>
                <c:pt idx="402">
                  <c:v>-82.47471800000001</c:v>
                </c:pt>
                <c:pt idx="403">
                  <c:v>-82.523796999999988</c:v>
                </c:pt>
                <c:pt idx="404">
                  <c:v>-82.709828000000002</c:v>
                </c:pt>
                <c:pt idx="405">
                  <c:v>-82.877652000000012</c:v>
                </c:pt>
                <c:pt idx="406">
                  <c:v>-82.79612000000003</c:v>
                </c:pt>
                <c:pt idx="407">
                  <c:v>-82.572875999999965</c:v>
                </c:pt>
                <c:pt idx="408">
                  <c:v>-82.697953500000025</c:v>
                </c:pt>
                <c:pt idx="409">
                  <c:v>-82.435133500000006</c:v>
                </c:pt>
                <c:pt idx="410">
                  <c:v>-82.602957499999988</c:v>
                </c:pt>
                <c:pt idx="411">
                  <c:v>-82.431962999999996</c:v>
                </c:pt>
                <c:pt idx="412">
                  <c:v>-82.268100000000004</c:v>
                </c:pt>
                <c:pt idx="413">
                  <c:v>-82.791368500000004</c:v>
                </c:pt>
                <c:pt idx="414">
                  <c:v>-82.405051999999998</c:v>
                </c:pt>
                <c:pt idx="415">
                  <c:v>-82.548336499999976</c:v>
                </c:pt>
                <c:pt idx="416">
                  <c:v>-82.916437500000001</c:v>
                </c:pt>
                <c:pt idx="417">
                  <c:v>-82.691621000000026</c:v>
                </c:pt>
                <c:pt idx="418">
                  <c:v>-83.966136500000005</c:v>
                </c:pt>
                <c:pt idx="419">
                  <c:v>-84.034213000000051</c:v>
                </c:pt>
                <c:pt idx="420">
                  <c:v>-84.903423000000046</c:v>
                </c:pt>
                <c:pt idx="421">
                  <c:v>-85.299200000000027</c:v>
                </c:pt>
                <c:pt idx="422">
                  <c:v>-86.135174999999975</c:v>
                </c:pt>
                <c:pt idx="423">
                  <c:v>-87.164270000000002</c:v>
                </c:pt>
                <c:pt idx="424">
                  <c:v>-87.530025000000023</c:v>
                </c:pt>
                <c:pt idx="425">
                  <c:v>-88.893170000000012</c:v>
                </c:pt>
                <c:pt idx="426">
                  <c:v>-89.348429999999993</c:v>
                </c:pt>
                <c:pt idx="427">
                  <c:v>-89.758470000000003</c:v>
                </c:pt>
                <c:pt idx="428">
                  <c:v>-90.791560000000047</c:v>
                </c:pt>
                <c:pt idx="429">
                  <c:v>-91.883215000000007</c:v>
                </c:pt>
                <c:pt idx="430">
                  <c:v>-91.606115000000017</c:v>
                </c:pt>
                <c:pt idx="431">
                  <c:v>-92.948690000000028</c:v>
                </c:pt>
                <c:pt idx="432">
                  <c:v>-95.38139000000001</c:v>
                </c:pt>
                <c:pt idx="433">
                  <c:v>-96.424765000000022</c:v>
                </c:pt>
                <c:pt idx="434">
                  <c:v>-95.242840000000001</c:v>
                </c:pt>
                <c:pt idx="435">
                  <c:v>-92.729390000000009</c:v>
                </c:pt>
                <c:pt idx="436">
                  <c:v>-90.751185000000007</c:v>
                </c:pt>
                <c:pt idx="437">
                  <c:v>-89.821795000000009</c:v>
                </c:pt>
                <c:pt idx="438">
                  <c:v>-88.375520000000009</c:v>
                </c:pt>
                <c:pt idx="439">
                  <c:v>-88.537020000000027</c:v>
                </c:pt>
                <c:pt idx="440">
                  <c:v>-87.808655000000002</c:v>
                </c:pt>
                <c:pt idx="441">
                  <c:v>-87.40737</c:v>
                </c:pt>
                <c:pt idx="442">
                  <c:v>-87.047905000000043</c:v>
                </c:pt>
                <c:pt idx="443">
                  <c:v>-86.995715000000004</c:v>
                </c:pt>
                <c:pt idx="444">
                  <c:v>-86.281630000000007</c:v>
                </c:pt>
                <c:pt idx="445">
                  <c:v>-86.435990000000004</c:v>
                </c:pt>
                <c:pt idx="446">
                  <c:v>-86.012520000000023</c:v>
                </c:pt>
                <c:pt idx="447">
                  <c:v>-86.661580000000001</c:v>
                </c:pt>
                <c:pt idx="448">
                  <c:v>-86.492175000000003</c:v>
                </c:pt>
                <c:pt idx="449">
                  <c:v>-86.608539999999977</c:v>
                </c:pt>
                <c:pt idx="450">
                  <c:v>-88.377050000000011</c:v>
                </c:pt>
                <c:pt idx="451">
                  <c:v>-90.972779999999986</c:v>
                </c:pt>
                <c:pt idx="452">
                  <c:v>-92.918600000000026</c:v>
                </c:pt>
                <c:pt idx="453">
                  <c:v>-95.296645000000026</c:v>
                </c:pt>
                <c:pt idx="454">
                  <c:v>-94.653110000000012</c:v>
                </c:pt>
                <c:pt idx="455">
                  <c:v>-93.064290000000042</c:v>
                </c:pt>
                <c:pt idx="456">
                  <c:v>-91.68286999999998</c:v>
                </c:pt>
                <c:pt idx="457">
                  <c:v>-89.861405000000005</c:v>
                </c:pt>
                <c:pt idx="458">
                  <c:v>-88.168120000000002</c:v>
                </c:pt>
                <c:pt idx="459">
                  <c:v>-87.320245000000014</c:v>
                </c:pt>
                <c:pt idx="460">
                  <c:v>-86.816790000000012</c:v>
                </c:pt>
                <c:pt idx="461">
                  <c:v>-86.904680000000027</c:v>
                </c:pt>
                <c:pt idx="462">
                  <c:v>-87.601255000000023</c:v>
                </c:pt>
                <c:pt idx="463">
                  <c:v>-89.169505000000015</c:v>
                </c:pt>
                <c:pt idx="464">
                  <c:v>-89.674574999999962</c:v>
                </c:pt>
                <c:pt idx="465">
                  <c:v>-90.170125000000013</c:v>
                </c:pt>
                <c:pt idx="466">
                  <c:v>-90.75433000000001</c:v>
                </c:pt>
                <c:pt idx="467">
                  <c:v>-91.287875</c:v>
                </c:pt>
                <c:pt idx="468">
                  <c:v>-91.602969999999999</c:v>
                </c:pt>
                <c:pt idx="469">
                  <c:v>-92.928120000000007</c:v>
                </c:pt>
                <c:pt idx="470">
                  <c:v>-94.273074999999977</c:v>
                </c:pt>
                <c:pt idx="471">
                  <c:v>-95.835799999999978</c:v>
                </c:pt>
                <c:pt idx="472">
                  <c:v>-97.397675000000007</c:v>
                </c:pt>
                <c:pt idx="473">
                  <c:v>-97.836190000000002</c:v>
                </c:pt>
                <c:pt idx="474">
                  <c:v>-99.285695000000004</c:v>
                </c:pt>
                <c:pt idx="475">
                  <c:v>-100.03769000000004</c:v>
                </c:pt>
                <c:pt idx="476">
                  <c:v>-100.92908500000001</c:v>
                </c:pt>
                <c:pt idx="477">
                  <c:v>-102.26222500000004</c:v>
                </c:pt>
                <c:pt idx="478">
                  <c:v>-104.25471000000002</c:v>
                </c:pt>
                <c:pt idx="479">
                  <c:v>-104.99327500000003</c:v>
                </c:pt>
                <c:pt idx="480">
                  <c:v>-105.13106000000002</c:v>
                </c:pt>
                <c:pt idx="481">
                  <c:v>-104.90776500000004</c:v>
                </c:pt>
                <c:pt idx="482">
                  <c:v>-103.57547499999998</c:v>
                </c:pt>
                <c:pt idx="483">
                  <c:v>-103.80667500000001</c:v>
                </c:pt>
                <c:pt idx="484">
                  <c:v>-103.93409000000003</c:v>
                </c:pt>
                <c:pt idx="485">
                  <c:v>-104.55391000000002</c:v>
                </c:pt>
                <c:pt idx="486">
                  <c:v>-104.90623500000002</c:v>
                </c:pt>
                <c:pt idx="487">
                  <c:v>-104.26423000000003</c:v>
                </c:pt>
                <c:pt idx="488">
                  <c:v>-102.34297500000001</c:v>
                </c:pt>
                <c:pt idx="489">
                  <c:v>-100.50952500000002</c:v>
                </c:pt>
                <c:pt idx="490">
                  <c:v>-98.919939999999997</c:v>
                </c:pt>
                <c:pt idx="491">
                  <c:v>-95.176369999999963</c:v>
                </c:pt>
                <c:pt idx="492">
                  <c:v>-94.085479999999976</c:v>
                </c:pt>
                <c:pt idx="493">
                  <c:v>-90.216790000000003</c:v>
                </c:pt>
                <c:pt idx="494">
                  <c:v>-86.162884999999989</c:v>
                </c:pt>
                <c:pt idx="495">
                  <c:v>-85.274720000000002</c:v>
                </c:pt>
                <c:pt idx="496">
                  <c:v>-86.894395000000003</c:v>
                </c:pt>
                <c:pt idx="497">
                  <c:v>-88.732520000000022</c:v>
                </c:pt>
                <c:pt idx="498">
                  <c:v>-91.784190000000024</c:v>
                </c:pt>
                <c:pt idx="499">
                  <c:v>-98.03882999999999</c:v>
                </c:pt>
                <c:pt idx="500">
                  <c:v>-100.78662500000003</c:v>
                </c:pt>
                <c:pt idx="501">
                  <c:v>-102.25423500000002</c:v>
                </c:pt>
                <c:pt idx="502">
                  <c:v>-102.85986000000001</c:v>
                </c:pt>
                <c:pt idx="503">
                  <c:v>-102.48620000000004</c:v>
                </c:pt>
                <c:pt idx="504">
                  <c:v>-102.36269500000002</c:v>
                </c:pt>
                <c:pt idx="505">
                  <c:v>-102.16719500000002</c:v>
                </c:pt>
                <c:pt idx="506">
                  <c:v>-101.08106500000002</c:v>
                </c:pt>
                <c:pt idx="507">
                  <c:v>-101.79991000000003</c:v>
                </c:pt>
                <c:pt idx="508">
                  <c:v>-101.66373999999999</c:v>
                </c:pt>
                <c:pt idx="509">
                  <c:v>-101.28217500000001</c:v>
                </c:pt>
                <c:pt idx="510">
                  <c:v>-100.67816500000001</c:v>
                </c:pt>
                <c:pt idx="511">
                  <c:v>-100.43753000000002</c:v>
                </c:pt>
                <c:pt idx="512">
                  <c:v>-100.23327500000002</c:v>
                </c:pt>
                <c:pt idx="513">
                  <c:v>-98.908890000000014</c:v>
                </c:pt>
                <c:pt idx="514">
                  <c:v>-98.980120000000028</c:v>
                </c:pt>
                <c:pt idx="515">
                  <c:v>-98.947650000000039</c:v>
                </c:pt>
                <c:pt idx="516">
                  <c:v>-98.631025000000022</c:v>
                </c:pt>
                <c:pt idx="517">
                  <c:v>-98.637315000000015</c:v>
                </c:pt>
                <c:pt idx="518">
                  <c:v>-98.794905000000028</c:v>
                </c:pt>
                <c:pt idx="519">
                  <c:v>-98.873274999999978</c:v>
                </c:pt>
                <c:pt idx="520">
                  <c:v>-99.311790000000016</c:v>
                </c:pt>
                <c:pt idx="521">
                  <c:v>-99.048969999999997</c:v>
                </c:pt>
                <c:pt idx="522">
                  <c:v>-99.560330000000008</c:v>
                </c:pt>
                <c:pt idx="523">
                  <c:v>-98.863755000000012</c:v>
                </c:pt>
                <c:pt idx="524">
                  <c:v>-98.465530000000001</c:v>
                </c:pt>
                <c:pt idx="525">
                  <c:v>-98.228039999999979</c:v>
                </c:pt>
                <c:pt idx="526">
                  <c:v>-98.286605000000023</c:v>
                </c:pt>
                <c:pt idx="527">
                  <c:v>-98.420394999999999</c:v>
                </c:pt>
                <c:pt idx="528">
                  <c:v>-98.568465000000003</c:v>
                </c:pt>
                <c:pt idx="529">
                  <c:v>-98.677690000000013</c:v>
                </c:pt>
                <c:pt idx="530">
                  <c:v>-98.255749999999978</c:v>
                </c:pt>
                <c:pt idx="531">
                  <c:v>-98.636550000000014</c:v>
                </c:pt>
                <c:pt idx="532">
                  <c:v>-98.443344999999994</c:v>
                </c:pt>
                <c:pt idx="533">
                  <c:v>-99.267505000000043</c:v>
                </c:pt>
                <c:pt idx="534">
                  <c:v>-98.205940000000012</c:v>
                </c:pt>
                <c:pt idx="535">
                  <c:v>-98.555034999999975</c:v>
                </c:pt>
                <c:pt idx="536">
                  <c:v>-98.057105000000007</c:v>
                </c:pt>
                <c:pt idx="537">
                  <c:v>-96.460380000000001</c:v>
                </c:pt>
                <c:pt idx="538">
                  <c:v>-95.850844999999978</c:v>
                </c:pt>
                <c:pt idx="539">
                  <c:v>-95.53813000000001</c:v>
                </c:pt>
                <c:pt idx="540">
                  <c:v>-95.132764999999978</c:v>
                </c:pt>
                <c:pt idx="541">
                  <c:v>-97.360444999999999</c:v>
                </c:pt>
                <c:pt idx="542">
                  <c:v>-98.585125000000005</c:v>
                </c:pt>
                <c:pt idx="543">
                  <c:v>-98.741015000000061</c:v>
                </c:pt>
                <c:pt idx="544">
                  <c:v>-99.038685000000015</c:v>
                </c:pt>
                <c:pt idx="545">
                  <c:v>-99.483575000000002</c:v>
                </c:pt>
                <c:pt idx="546">
                  <c:v>-100.39715500000004</c:v>
                </c:pt>
                <c:pt idx="547">
                  <c:v>-99.656125000000003</c:v>
                </c:pt>
                <c:pt idx="548">
                  <c:v>-99.609459999999999</c:v>
                </c:pt>
                <c:pt idx="549">
                  <c:v>-99.989410000000007</c:v>
                </c:pt>
                <c:pt idx="550">
                  <c:v>-100.46286000000002</c:v>
                </c:pt>
                <c:pt idx="551">
                  <c:v>-100.95441500000004</c:v>
                </c:pt>
                <c:pt idx="552">
                  <c:v>-101.38349500000001</c:v>
                </c:pt>
                <c:pt idx="553">
                  <c:v>-102.021505</c:v>
                </c:pt>
                <c:pt idx="554">
                  <c:v>-102.94537000000001</c:v>
                </c:pt>
                <c:pt idx="555">
                  <c:v>-103.88419500000002</c:v>
                </c:pt>
                <c:pt idx="556">
                  <c:v>-105.05898000000001</c:v>
                </c:pt>
                <c:pt idx="557">
                  <c:v>-106.932805</c:v>
                </c:pt>
                <c:pt idx="558">
                  <c:v>-107.41331000000002</c:v>
                </c:pt>
                <c:pt idx="559">
                  <c:v>-108.05608000000001</c:v>
                </c:pt>
                <c:pt idx="560">
                  <c:v>-109.63300000000001</c:v>
                </c:pt>
                <c:pt idx="561">
                  <c:v>-109.412935</c:v>
                </c:pt>
                <c:pt idx="562">
                  <c:v>-107.87247999999998</c:v>
                </c:pt>
                <c:pt idx="563">
                  <c:v>-106.74045000000002</c:v>
                </c:pt>
                <c:pt idx="564">
                  <c:v>-107.56129500000003</c:v>
                </c:pt>
                <c:pt idx="565">
                  <c:v>-107.54548500000001</c:v>
                </c:pt>
                <c:pt idx="566">
                  <c:v>-109.13116000000002</c:v>
                </c:pt>
                <c:pt idx="567">
                  <c:v>-109.57205500000001</c:v>
                </c:pt>
                <c:pt idx="568">
                  <c:v>-110.06284500000001</c:v>
                </c:pt>
                <c:pt idx="569">
                  <c:v>-111.14821000000002</c:v>
                </c:pt>
                <c:pt idx="570">
                  <c:v>-111.01918000000002</c:v>
                </c:pt>
                <c:pt idx="571">
                  <c:v>-111.704705</c:v>
                </c:pt>
                <c:pt idx="572">
                  <c:v>-111.90182000000003</c:v>
                </c:pt>
                <c:pt idx="573">
                  <c:v>-112.78845500000001</c:v>
                </c:pt>
                <c:pt idx="574">
                  <c:v>-112.61905000000002</c:v>
                </c:pt>
                <c:pt idx="575">
                  <c:v>-113.52940000000001</c:v>
                </c:pt>
                <c:pt idx="576">
                  <c:v>-113.81678500000001</c:v>
                </c:pt>
                <c:pt idx="577">
                  <c:v>-114.22997000000001</c:v>
                </c:pt>
                <c:pt idx="578">
                  <c:v>-114.11207499999998</c:v>
                </c:pt>
                <c:pt idx="579">
                  <c:v>-114.53393000000001</c:v>
                </c:pt>
                <c:pt idx="580">
                  <c:v>-114.36138000000001</c:v>
                </c:pt>
                <c:pt idx="581">
                  <c:v>-114.57668500000001</c:v>
                </c:pt>
                <c:pt idx="582">
                  <c:v>-115.47046000000002</c:v>
                </c:pt>
                <c:pt idx="583">
                  <c:v>-115.44589499999999</c:v>
                </c:pt>
                <c:pt idx="584">
                  <c:v>-115.72376</c:v>
                </c:pt>
                <c:pt idx="585">
                  <c:v>-116.26130000000002</c:v>
                </c:pt>
                <c:pt idx="586">
                  <c:v>-116.49326500000006</c:v>
                </c:pt>
                <c:pt idx="587">
                  <c:v>-116.47736999999999</c:v>
                </c:pt>
                <c:pt idx="588">
                  <c:v>-118.35510500000001</c:v>
                </c:pt>
                <c:pt idx="589">
                  <c:v>-130.77887499999994</c:v>
                </c:pt>
                <c:pt idx="590">
                  <c:v>-137.596385</c:v>
                </c:pt>
                <c:pt idx="591">
                  <c:v>-139.72742000000008</c:v>
                </c:pt>
                <c:pt idx="592">
                  <c:v>-143.54383499999994</c:v>
                </c:pt>
                <c:pt idx="593">
                  <c:v>-141.19435000000001</c:v>
                </c:pt>
                <c:pt idx="594">
                  <c:v>-135.77483499999997</c:v>
                </c:pt>
                <c:pt idx="595">
                  <c:v>-135.27299499999998</c:v>
                </c:pt>
                <c:pt idx="596">
                  <c:v>-127.68521500000001</c:v>
                </c:pt>
                <c:pt idx="597">
                  <c:v>-119.13328000000001</c:v>
                </c:pt>
                <c:pt idx="598">
                  <c:v>-115.24164000000005</c:v>
                </c:pt>
                <c:pt idx="599">
                  <c:v>-114.85378499999997</c:v>
                </c:pt>
                <c:pt idx="600">
                  <c:v>-113.94658000000004</c:v>
                </c:pt>
                <c:pt idx="601">
                  <c:v>-112.733035</c:v>
                </c:pt>
                <c:pt idx="602">
                  <c:v>-107.21067000000002</c:v>
                </c:pt>
                <c:pt idx="603">
                  <c:v>-105.65669999999999</c:v>
                </c:pt>
                <c:pt idx="604">
                  <c:v>-105.60442500000002</c:v>
                </c:pt>
                <c:pt idx="605">
                  <c:v>-105.899715</c:v>
                </c:pt>
                <c:pt idx="606">
                  <c:v>-105.353505</c:v>
                </c:pt>
                <c:pt idx="607">
                  <c:v>-105.54271500000002</c:v>
                </c:pt>
                <c:pt idx="608">
                  <c:v>-105.55691</c:v>
                </c:pt>
                <c:pt idx="609">
                  <c:v>-104.91889999999999</c:v>
                </c:pt>
                <c:pt idx="610">
                  <c:v>-105.23</c:v>
                </c:pt>
                <c:pt idx="611">
                  <c:v>-104.40354500000002</c:v>
                </c:pt>
                <c:pt idx="612">
                  <c:v>-102.08721000000004</c:v>
                </c:pt>
                <c:pt idx="613">
                  <c:v>-101.16819</c:v>
                </c:pt>
                <c:pt idx="614">
                  <c:v>-100.16833499999998</c:v>
                </c:pt>
                <c:pt idx="615">
                  <c:v>-99.402825000000007</c:v>
                </c:pt>
                <c:pt idx="616">
                  <c:v>-99.265890000000013</c:v>
                </c:pt>
                <c:pt idx="617">
                  <c:v>-99.284845000000004</c:v>
                </c:pt>
                <c:pt idx="618">
                  <c:v>-99.156665000000004</c:v>
                </c:pt>
                <c:pt idx="619">
                  <c:v>-101.07792000000002</c:v>
                </c:pt>
                <c:pt idx="620">
                  <c:v>-101.49986000000004</c:v>
                </c:pt>
                <c:pt idx="621">
                  <c:v>-101.93285000000002</c:v>
                </c:pt>
                <c:pt idx="622">
                  <c:v>-102.31679500000001</c:v>
                </c:pt>
                <c:pt idx="623">
                  <c:v>-102.28755500000004</c:v>
                </c:pt>
                <c:pt idx="624">
                  <c:v>-101.93999000000002</c:v>
                </c:pt>
                <c:pt idx="625">
                  <c:v>-101.72069</c:v>
                </c:pt>
                <c:pt idx="626">
                  <c:v>-101.571855</c:v>
                </c:pt>
                <c:pt idx="627">
                  <c:v>-101.24180000000003</c:v>
                </c:pt>
                <c:pt idx="628">
                  <c:v>-100.52457000000001</c:v>
                </c:pt>
                <c:pt idx="629">
                  <c:v>-100.94013500000003</c:v>
                </c:pt>
                <c:pt idx="630">
                  <c:v>-100.77158000000001</c:v>
                </c:pt>
                <c:pt idx="631">
                  <c:v>-100.03769000000004</c:v>
                </c:pt>
                <c:pt idx="632">
                  <c:v>-99.395685000000014</c:v>
                </c:pt>
                <c:pt idx="633">
                  <c:v>-98.186134999999979</c:v>
                </c:pt>
                <c:pt idx="634">
                  <c:v>-97.403200000000027</c:v>
                </c:pt>
                <c:pt idx="635">
                  <c:v>-97.031920000000028</c:v>
                </c:pt>
                <c:pt idx="636">
                  <c:v>-95.586410000000015</c:v>
                </c:pt>
                <c:pt idx="637">
                  <c:v>-95.834950000000006</c:v>
                </c:pt>
                <c:pt idx="638">
                  <c:v>-94.972115000000002</c:v>
                </c:pt>
                <c:pt idx="639">
                  <c:v>-94.950695000000024</c:v>
                </c:pt>
                <c:pt idx="640">
                  <c:v>-94.296025000000043</c:v>
                </c:pt>
                <c:pt idx="641">
                  <c:v>-93.282739999999976</c:v>
                </c:pt>
                <c:pt idx="642">
                  <c:v>-90.665674999999979</c:v>
                </c:pt>
                <c:pt idx="643">
                  <c:v>-87.152455000000018</c:v>
                </c:pt>
                <c:pt idx="644">
                  <c:v>-86.086130000000011</c:v>
                </c:pt>
                <c:pt idx="645">
                  <c:v>-83.464245500000047</c:v>
                </c:pt>
                <c:pt idx="646">
                  <c:v>-79.15147300000001</c:v>
                </c:pt>
                <c:pt idx="647">
                  <c:v>-74.126230499999977</c:v>
                </c:pt>
                <c:pt idx="648">
                  <c:v>-72.411568000000031</c:v>
                </c:pt>
                <c:pt idx="649">
                  <c:v>-67.049895500000005</c:v>
                </c:pt>
                <c:pt idx="650">
                  <c:v>-61.227489000000006</c:v>
                </c:pt>
                <c:pt idx="651">
                  <c:v>-60.608434000000003</c:v>
                </c:pt>
                <c:pt idx="652">
                  <c:v>-54.558831000000005</c:v>
                </c:pt>
                <c:pt idx="653">
                  <c:v>-51.816637499999985</c:v>
                </c:pt>
                <c:pt idx="654">
                  <c:v>-50.752692500000002</c:v>
                </c:pt>
                <c:pt idx="655">
                  <c:v>-49.883490999999999</c:v>
                </c:pt>
                <c:pt idx="656">
                  <c:v>-49.531217000000005</c:v>
                </c:pt>
                <c:pt idx="657">
                  <c:v>-49.586628499999996</c:v>
                </c:pt>
                <c:pt idx="658">
                  <c:v>-51.253793000000009</c:v>
                </c:pt>
                <c:pt idx="659">
                  <c:v>-51.853051499999985</c:v>
                </c:pt>
                <c:pt idx="660">
                  <c:v>-53.834495000000004</c:v>
                </c:pt>
                <c:pt idx="661">
                  <c:v>-56.700975500000013</c:v>
                </c:pt>
                <c:pt idx="662">
                  <c:v>-57.988156000000011</c:v>
                </c:pt>
                <c:pt idx="663">
                  <c:v>-59.363209500000004</c:v>
                </c:pt>
                <c:pt idx="664">
                  <c:v>-60.603682500000005</c:v>
                </c:pt>
                <c:pt idx="665">
                  <c:v>-61.294775000000023</c:v>
                </c:pt>
                <c:pt idx="666">
                  <c:v>-61.230651000000002</c:v>
                </c:pt>
                <c:pt idx="667">
                  <c:v>-61.309811499999995</c:v>
                </c:pt>
                <c:pt idx="668">
                  <c:v>-61.506136000000012</c:v>
                </c:pt>
                <c:pt idx="669">
                  <c:v>-61.293984500000001</c:v>
                </c:pt>
                <c:pt idx="670">
                  <c:v>-61.383438500000004</c:v>
                </c:pt>
                <c:pt idx="671">
                  <c:v>-61.939950500000002</c:v>
                </c:pt>
                <c:pt idx="672">
                  <c:v>-62.379298500000004</c:v>
                </c:pt>
                <c:pt idx="673">
                  <c:v>-62.083235000000002</c:v>
                </c:pt>
                <c:pt idx="674">
                  <c:v>-62.245517000000021</c:v>
                </c:pt>
                <c:pt idx="675">
                  <c:v>-62.335761500000004</c:v>
                </c:pt>
                <c:pt idx="676">
                  <c:v>-62.091148500000003</c:v>
                </c:pt>
                <c:pt idx="677">
                  <c:v>-62.104604000000002</c:v>
                </c:pt>
                <c:pt idx="678">
                  <c:v>-62.029404500000005</c:v>
                </c:pt>
                <c:pt idx="679">
                  <c:v>-61.764995000000013</c:v>
                </c:pt>
                <c:pt idx="680">
                  <c:v>-61.149119000000013</c:v>
                </c:pt>
                <c:pt idx="681">
                  <c:v>-61.122199500000015</c:v>
                </c:pt>
                <c:pt idx="682">
                  <c:v>-61.0002925</c:v>
                </c:pt>
                <c:pt idx="683">
                  <c:v>-60.986038000000001</c:v>
                </c:pt>
                <c:pt idx="684">
                  <c:v>-60.796046000000011</c:v>
                </c:pt>
                <c:pt idx="685">
                  <c:v>-61.248067500000005</c:v>
                </c:pt>
                <c:pt idx="686">
                  <c:v>-61.190276000000011</c:v>
                </c:pt>
                <c:pt idx="687">
                  <c:v>-61.635174500000012</c:v>
                </c:pt>
                <c:pt idx="688">
                  <c:v>-62.55108349999999</c:v>
                </c:pt>
                <c:pt idx="689">
                  <c:v>-62.033365500000002</c:v>
                </c:pt>
                <c:pt idx="690">
                  <c:v>-61.640716500000003</c:v>
                </c:pt>
                <c:pt idx="691">
                  <c:v>-61.343063499999985</c:v>
                </c:pt>
                <c:pt idx="692">
                  <c:v>-61.099241000000006</c:v>
                </c:pt>
                <c:pt idx="693">
                  <c:v>-60.646429000000005</c:v>
                </c:pt>
                <c:pt idx="694">
                  <c:v>-61.305060000000005</c:v>
                </c:pt>
                <c:pt idx="695">
                  <c:v>-61.024041499999996</c:v>
                </c:pt>
                <c:pt idx="696">
                  <c:v>-61.396103500000002</c:v>
                </c:pt>
                <c:pt idx="697">
                  <c:v>-61.153071499999996</c:v>
                </c:pt>
                <c:pt idx="698">
                  <c:v>-61.616177000000008</c:v>
                </c:pt>
                <c:pt idx="699">
                  <c:v>-61.731751500000001</c:v>
                </c:pt>
                <c:pt idx="700">
                  <c:v>-60.888670499999996</c:v>
                </c:pt>
                <c:pt idx="701">
                  <c:v>-61.088947499999996</c:v>
                </c:pt>
                <c:pt idx="702">
                  <c:v>-61.066779500000003</c:v>
                </c:pt>
                <c:pt idx="703">
                  <c:v>-61.305060000000005</c:v>
                </c:pt>
                <c:pt idx="704">
                  <c:v>-61.228271000000021</c:v>
                </c:pt>
                <c:pt idx="705">
                  <c:v>-61.054123000000004</c:v>
                </c:pt>
                <c:pt idx="706">
                  <c:v>-61.358100000000007</c:v>
                </c:pt>
                <c:pt idx="707">
                  <c:v>-61.662085500000003</c:v>
                </c:pt>
                <c:pt idx="708">
                  <c:v>-61.449135000000012</c:v>
                </c:pt>
                <c:pt idx="709">
                  <c:v>-61.215614500000008</c:v>
                </c:pt>
                <c:pt idx="710">
                  <c:v>-61.356519000000006</c:v>
                </c:pt>
                <c:pt idx="711">
                  <c:v>-61.390561500000004</c:v>
                </c:pt>
                <c:pt idx="712">
                  <c:v>-61.184734000000006</c:v>
                </c:pt>
                <c:pt idx="713">
                  <c:v>-61.526723000000011</c:v>
                </c:pt>
                <c:pt idx="714">
                  <c:v>-61.334351000000005</c:v>
                </c:pt>
                <c:pt idx="715">
                  <c:v>-61.747578500000003</c:v>
                </c:pt>
                <c:pt idx="716">
                  <c:v>-61.430137500000001</c:v>
                </c:pt>
                <c:pt idx="717">
                  <c:v>-62.238394000000021</c:v>
                </c:pt>
                <c:pt idx="718">
                  <c:v>-62.115687999999999</c:v>
                </c:pt>
                <c:pt idx="719">
                  <c:v>-61.906698500000005</c:v>
                </c:pt>
                <c:pt idx="720">
                  <c:v>-62.735533500000024</c:v>
                </c:pt>
                <c:pt idx="721">
                  <c:v>-64.033797999999976</c:v>
                </c:pt>
                <c:pt idx="722">
                  <c:v>-64.546773000000002</c:v>
                </c:pt>
                <c:pt idx="723">
                  <c:v>-64.355990499999976</c:v>
                </c:pt>
                <c:pt idx="724">
                  <c:v>-64.178663499999999</c:v>
                </c:pt>
                <c:pt idx="725">
                  <c:v>-63.5999835</c:v>
                </c:pt>
                <c:pt idx="726">
                  <c:v>-61.553634000000002</c:v>
                </c:pt>
                <c:pt idx="727">
                  <c:v>-61.866323500000007</c:v>
                </c:pt>
                <c:pt idx="728">
                  <c:v>-61.316934499999995</c:v>
                </c:pt>
                <c:pt idx="729">
                  <c:v>-61.495842500000002</c:v>
                </c:pt>
                <c:pt idx="730">
                  <c:v>-61.533846000000004</c:v>
                </c:pt>
                <c:pt idx="731">
                  <c:v>-62.053145000000008</c:v>
                </c:pt>
                <c:pt idx="732">
                  <c:v>-62.813113000000001</c:v>
                </c:pt>
                <c:pt idx="733">
                  <c:v>-63.193088500000002</c:v>
                </c:pt>
                <c:pt idx="734">
                  <c:v>-63.824808499999996</c:v>
                </c:pt>
                <c:pt idx="735">
                  <c:v>-63.255631500000007</c:v>
                </c:pt>
                <c:pt idx="736">
                  <c:v>-63.231083500000004</c:v>
                </c:pt>
                <c:pt idx="737">
                  <c:v>-62.843985000000004</c:v>
                </c:pt>
                <c:pt idx="738">
                  <c:v>-62.396715000000015</c:v>
                </c:pt>
                <c:pt idx="739">
                  <c:v>-62.319135500000002</c:v>
                </c:pt>
                <c:pt idx="740">
                  <c:v>-62.129152000000026</c:v>
                </c:pt>
                <c:pt idx="741">
                  <c:v>-61.127741500000006</c:v>
                </c:pt>
                <c:pt idx="742">
                  <c:v>-61.369983000000005</c:v>
                </c:pt>
                <c:pt idx="743">
                  <c:v>-61.710382500000009</c:v>
                </c:pt>
                <c:pt idx="744">
                  <c:v>-61.412721000000005</c:v>
                </c:pt>
                <c:pt idx="745">
                  <c:v>-61.206111500000013</c:v>
                </c:pt>
                <c:pt idx="746">
                  <c:v>-61.070740499999999</c:v>
                </c:pt>
                <c:pt idx="747">
                  <c:v>-60.855418500000006</c:v>
                </c:pt>
                <c:pt idx="748">
                  <c:v>-60.638515500000025</c:v>
                </c:pt>
                <c:pt idx="749">
                  <c:v>-60.645638500000011</c:v>
                </c:pt>
                <c:pt idx="750">
                  <c:v>-60.898964000000007</c:v>
                </c:pt>
                <c:pt idx="751">
                  <c:v>-60.505524500000007</c:v>
                </c:pt>
                <c:pt idx="752">
                  <c:v>-60.82375600000001</c:v>
                </c:pt>
                <c:pt idx="753">
                  <c:v>-60.511066499999991</c:v>
                </c:pt>
                <c:pt idx="754">
                  <c:v>-60.814261499999986</c:v>
                </c:pt>
                <c:pt idx="755">
                  <c:v>-60.546689999999998</c:v>
                </c:pt>
                <c:pt idx="756">
                  <c:v>-60.082003499999999</c:v>
                </c:pt>
                <c:pt idx="757">
                  <c:v>-59.282459500000002</c:v>
                </c:pt>
                <c:pt idx="758">
                  <c:v>-59.759811000000006</c:v>
                </c:pt>
                <c:pt idx="759">
                  <c:v>-59.525491500000001</c:v>
                </c:pt>
                <c:pt idx="760">
                  <c:v>-59.589615500000008</c:v>
                </c:pt>
                <c:pt idx="761">
                  <c:v>-59.721025500000003</c:v>
                </c:pt>
                <c:pt idx="762">
                  <c:v>-60.416070500000004</c:v>
                </c:pt>
                <c:pt idx="763">
                  <c:v>-60.897383000000005</c:v>
                </c:pt>
                <c:pt idx="764">
                  <c:v>-60.378075500000001</c:v>
                </c:pt>
                <c:pt idx="765">
                  <c:v>-61.008206000000008</c:v>
                </c:pt>
                <c:pt idx="766">
                  <c:v>-60.781800000000004</c:v>
                </c:pt>
                <c:pt idx="767">
                  <c:v>-60.949623999999993</c:v>
                </c:pt>
                <c:pt idx="768">
                  <c:v>-61.022452000000023</c:v>
                </c:pt>
                <c:pt idx="769">
                  <c:v>-61.21007250000001</c:v>
                </c:pt>
                <c:pt idx="770">
                  <c:v>-61.280520500000009</c:v>
                </c:pt>
                <c:pt idx="771">
                  <c:v>-61.116657499999995</c:v>
                </c:pt>
                <c:pt idx="772">
                  <c:v>-61.510887499999988</c:v>
                </c:pt>
                <c:pt idx="773">
                  <c:v>-60.799216500000021</c:v>
                </c:pt>
                <c:pt idx="774">
                  <c:v>-60.796046000000011</c:v>
                </c:pt>
                <c:pt idx="775">
                  <c:v>-60.650390000000002</c:v>
                </c:pt>
                <c:pt idx="776">
                  <c:v>-60.45960749999999</c:v>
                </c:pt>
                <c:pt idx="777">
                  <c:v>-60.036877000000004</c:v>
                </c:pt>
                <c:pt idx="778">
                  <c:v>-59.670357000000003</c:v>
                </c:pt>
                <c:pt idx="779">
                  <c:v>-59.793853500000012</c:v>
                </c:pt>
                <c:pt idx="780">
                  <c:v>-59.822354000000011</c:v>
                </c:pt>
                <c:pt idx="781">
                  <c:v>-59.697276500000008</c:v>
                </c:pt>
                <c:pt idx="782">
                  <c:v>-59.633943000000002</c:v>
                </c:pt>
                <c:pt idx="783">
                  <c:v>-58.921481499999992</c:v>
                </c:pt>
                <c:pt idx="784">
                  <c:v>-58.911187999999996</c:v>
                </c:pt>
                <c:pt idx="785">
                  <c:v>-58.888229499999994</c:v>
                </c:pt>
                <c:pt idx="786">
                  <c:v>-58.585043000000006</c:v>
                </c:pt>
                <c:pt idx="787">
                  <c:v>-58.540707000000005</c:v>
                </c:pt>
                <c:pt idx="788">
                  <c:v>-58.346762500000004</c:v>
                </c:pt>
                <c:pt idx="789">
                  <c:v>-57.969949000000007</c:v>
                </c:pt>
                <c:pt idx="790">
                  <c:v>-57.509215000000012</c:v>
                </c:pt>
                <c:pt idx="791">
                  <c:v>-57.555922500000008</c:v>
                </c:pt>
                <c:pt idx="792">
                  <c:v>-56.814960499999991</c:v>
                </c:pt>
                <c:pt idx="793">
                  <c:v>-56.412026499999996</c:v>
                </c:pt>
                <c:pt idx="794">
                  <c:v>-55.945759000000002</c:v>
                </c:pt>
                <c:pt idx="795">
                  <c:v>-55.311667499999977</c:v>
                </c:pt>
                <c:pt idx="796">
                  <c:v>-54.289678500000001</c:v>
                </c:pt>
                <c:pt idx="797">
                  <c:v>-53.999947500000005</c:v>
                </c:pt>
                <c:pt idx="798">
                  <c:v>-53.075326000000011</c:v>
                </c:pt>
                <c:pt idx="799">
                  <c:v>-52.968455500000012</c:v>
                </c:pt>
                <c:pt idx="800">
                  <c:v>-53.310436000000003</c:v>
                </c:pt>
                <c:pt idx="801">
                  <c:v>-52.018504</c:v>
                </c:pt>
                <c:pt idx="802">
                  <c:v>-52.050965499999997</c:v>
                </c:pt>
                <c:pt idx="803">
                  <c:v>-52.080256500000004</c:v>
                </c:pt>
                <c:pt idx="804">
                  <c:v>-52.020085000000002</c:v>
                </c:pt>
                <c:pt idx="805">
                  <c:v>-54.030819500000007</c:v>
                </c:pt>
                <c:pt idx="806">
                  <c:v>-61.888491499999994</c:v>
                </c:pt>
                <c:pt idx="807">
                  <c:v>-71.814689500000028</c:v>
                </c:pt>
                <c:pt idx="808">
                  <c:v>-70.706408500000009</c:v>
                </c:pt>
                <c:pt idx="809">
                  <c:v>-63.412371500000006</c:v>
                </c:pt>
                <c:pt idx="810">
                  <c:v>-56.431023999999994</c:v>
                </c:pt>
                <c:pt idx="811">
                  <c:v>-52.138830000000013</c:v>
                </c:pt>
                <c:pt idx="812">
                  <c:v>-49.944444499999975</c:v>
                </c:pt>
                <c:pt idx="813">
                  <c:v>-49.829660499999996</c:v>
                </c:pt>
                <c:pt idx="814">
                  <c:v>-50.461380500000004</c:v>
                </c:pt>
                <c:pt idx="815">
                  <c:v>-50.809693499999995</c:v>
                </c:pt>
                <c:pt idx="816">
                  <c:v>-52.234616500000001</c:v>
                </c:pt>
                <c:pt idx="817">
                  <c:v>-53.831333000000001</c:v>
                </c:pt>
                <c:pt idx="818">
                  <c:v>-54.493126000000011</c:v>
                </c:pt>
                <c:pt idx="819">
                  <c:v>-55.126427000000007</c:v>
                </c:pt>
                <c:pt idx="820">
                  <c:v>-55.960804000000003</c:v>
                </c:pt>
                <c:pt idx="821">
                  <c:v>-57.073029000000005</c:v>
                </c:pt>
                <c:pt idx="822">
                  <c:v>-57.05086949999999</c:v>
                </c:pt>
                <c:pt idx="823">
                  <c:v>-57.349313000000009</c:v>
                </c:pt>
                <c:pt idx="824">
                  <c:v>-57.549590000000002</c:v>
                </c:pt>
                <c:pt idx="825">
                  <c:v>-57.916118500000003</c:v>
                </c:pt>
                <c:pt idx="826">
                  <c:v>-58.056232500000007</c:v>
                </c:pt>
                <c:pt idx="827">
                  <c:v>-58.539126000000003</c:v>
                </c:pt>
                <c:pt idx="828">
                  <c:v>-58.431464999999996</c:v>
                </c:pt>
                <c:pt idx="829">
                  <c:v>-58.387137499999994</c:v>
                </c:pt>
                <c:pt idx="830">
                  <c:v>-58.778197000000013</c:v>
                </c:pt>
                <c:pt idx="831">
                  <c:v>-58.481334499999996</c:v>
                </c:pt>
                <c:pt idx="832">
                  <c:v>-57.866249000000003</c:v>
                </c:pt>
                <c:pt idx="833">
                  <c:v>-57.487055500000004</c:v>
                </c:pt>
                <c:pt idx="834">
                  <c:v>-57.429263999999996</c:v>
                </c:pt>
                <c:pt idx="835">
                  <c:v>-56.793591500000012</c:v>
                </c:pt>
                <c:pt idx="836">
                  <c:v>-56.918669000000001</c:v>
                </c:pt>
                <c:pt idx="837">
                  <c:v>-56.674056000000007</c:v>
                </c:pt>
                <c:pt idx="838">
                  <c:v>-56.327324000000004</c:v>
                </c:pt>
                <c:pt idx="839">
                  <c:v>-56.250535000000013</c:v>
                </c:pt>
                <c:pt idx="840">
                  <c:v>-56.692263000000011</c:v>
                </c:pt>
                <c:pt idx="841">
                  <c:v>-57.153779</c:v>
                </c:pt>
                <c:pt idx="842">
                  <c:v>-56.218082000000003</c:v>
                </c:pt>
                <c:pt idx="843">
                  <c:v>-56.921040500000004</c:v>
                </c:pt>
                <c:pt idx="844">
                  <c:v>-56.897291499999994</c:v>
                </c:pt>
                <c:pt idx="845">
                  <c:v>-56.285368000000013</c:v>
                </c:pt>
                <c:pt idx="846">
                  <c:v>-55.844430499999994</c:v>
                </c:pt>
                <c:pt idx="847">
                  <c:v>-55.472368500000002</c:v>
                </c:pt>
                <c:pt idx="848">
                  <c:v>-55.461284499999984</c:v>
                </c:pt>
                <c:pt idx="849">
                  <c:v>-55.109801000000004</c:v>
                </c:pt>
                <c:pt idx="850">
                  <c:v>-54.463835000000003</c:v>
                </c:pt>
                <c:pt idx="851">
                  <c:v>-55.622776000000016</c:v>
                </c:pt>
                <c:pt idx="852">
                  <c:v>-57.057202000000004</c:v>
                </c:pt>
                <c:pt idx="853">
                  <c:v>-59.523120000000013</c:v>
                </c:pt>
                <c:pt idx="854">
                  <c:v>-60.674929500000005</c:v>
                </c:pt>
                <c:pt idx="855">
                  <c:v>-61.248858000000013</c:v>
                </c:pt>
                <c:pt idx="856">
                  <c:v>-61.820415000000011</c:v>
                </c:pt>
                <c:pt idx="857">
                  <c:v>-64.333822500000011</c:v>
                </c:pt>
                <c:pt idx="858">
                  <c:v>-65.302771499999949</c:v>
                </c:pt>
                <c:pt idx="859">
                  <c:v>-65.085868499999989</c:v>
                </c:pt>
                <c:pt idx="860">
                  <c:v>-64.387653000000029</c:v>
                </c:pt>
                <c:pt idx="861">
                  <c:v>-62.530505000000012</c:v>
                </c:pt>
                <c:pt idx="862">
                  <c:v>-62.479046000000004</c:v>
                </c:pt>
                <c:pt idx="863">
                  <c:v>-62.536837500000004</c:v>
                </c:pt>
                <c:pt idx="864">
                  <c:v>-63.156674499999994</c:v>
                </c:pt>
                <c:pt idx="865">
                  <c:v>-64.231703500000023</c:v>
                </c:pt>
                <c:pt idx="866">
                  <c:v>-66.500497999999979</c:v>
                </c:pt>
                <c:pt idx="867">
                  <c:v>-69.357475499999978</c:v>
                </c:pt>
                <c:pt idx="868">
                  <c:v>-69.813457999999983</c:v>
                </c:pt>
                <c:pt idx="869">
                  <c:v>-67.942846000000003</c:v>
                </c:pt>
                <c:pt idx="870">
                  <c:v>-66.686537499999972</c:v>
                </c:pt>
                <c:pt idx="871">
                  <c:v>-65.921036000000001</c:v>
                </c:pt>
                <c:pt idx="872">
                  <c:v>-65.19748199999998</c:v>
                </c:pt>
                <c:pt idx="873">
                  <c:v>-66.647743500000004</c:v>
                </c:pt>
                <c:pt idx="874">
                  <c:v>-70.266261500000027</c:v>
                </c:pt>
                <c:pt idx="875">
                  <c:v>-69.286228500000007</c:v>
                </c:pt>
                <c:pt idx="876">
                  <c:v>-66.870188499999969</c:v>
                </c:pt>
                <c:pt idx="877">
                  <c:v>-73.928325000000001</c:v>
                </c:pt>
                <c:pt idx="878">
                  <c:v>-73.188153500000013</c:v>
                </c:pt>
                <c:pt idx="879">
                  <c:v>-70.594786499999998</c:v>
                </c:pt>
                <c:pt idx="880">
                  <c:v>-68.211199500000035</c:v>
                </c:pt>
                <c:pt idx="881">
                  <c:v>-64.941793500000031</c:v>
                </c:pt>
                <c:pt idx="882">
                  <c:v>-63.716357000000002</c:v>
                </c:pt>
                <c:pt idx="883">
                  <c:v>-62.612827499999995</c:v>
                </c:pt>
                <c:pt idx="884">
                  <c:v>-62.679323000000011</c:v>
                </c:pt>
                <c:pt idx="885">
                  <c:v>-62.505166500000009</c:v>
                </c:pt>
                <c:pt idx="886">
                  <c:v>-63.128174000000016</c:v>
                </c:pt>
                <c:pt idx="887">
                  <c:v>-63.730611500000002</c:v>
                </c:pt>
                <c:pt idx="888">
                  <c:v>-63.500236000000001</c:v>
                </c:pt>
                <c:pt idx="889">
                  <c:v>-62.772738000000025</c:v>
                </c:pt>
                <c:pt idx="890">
                  <c:v>-61.283691000000005</c:v>
                </c:pt>
                <c:pt idx="891">
                  <c:v>-60.324245000000005</c:v>
                </c:pt>
                <c:pt idx="892">
                  <c:v>-59.527072500000003</c:v>
                </c:pt>
                <c:pt idx="893">
                  <c:v>-59.803348000000007</c:v>
                </c:pt>
                <c:pt idx="894">
                  <c:v>-60.887089499999988</c:v>
                </c:pt>
                <c:pt idx="895">
                  <c:v>-62.018320500000002</c:v>
                </c:pt>
                <c:pt idx="896">
                  <c:v>-62.661116000000021</c:v>
                </c:pt>
                <c:pt idx="897">
                  <c:v>-62.228100500000025</c:v>
                </c:pt>
                <c:pt idx="898">
                  <c:v>-63.329250000000002</c:v>
                </c:pt>
                <c:pt idx="899">
                  <c:v>-63.463040000000007</c:v>
                </c:pt>
                <c:pt idx="900">
                  <c:v>-63.831931499999996</c:v>
                </c:pt>
                <c:pt idx="901">
                  <c:v>-64.060717499999981</c:v>
                </c:pt>
                <c:pt idx="902">
                  <c:v>-64.279201500000013</c:v>
                </c:pt>
                <c:pt idx="903">
                  <c:v>-65.194320000000005</c:v>
                </c:pt>
                <c:pt idx="904">
                  <c:v>-65.143651500000004</c:v>
                </c:pt>
                <c:pt idx="905">
                  <c:v>-65.560049500000005</c:v>
                </c:pt>
                <c:pt idx="906">
                  <c:v>-65.719960000000043</c:v>
                </c:pt>
                <c:pt idx="907">
                  <c:v>-65.497515000000035</c:v>
                </c:pt>
                <c:pt idx="908">
                  <c:v>-65.613880000000009</c:v>
                </c:pt>
                <c:pt idx="909">
                  <c:v>-65.856121500000015</c:v>
                </c:pt>
                <c:pt idx="910">
                  <c:v>-65.808623500000024</c:v>
                </c:pt>
                <c:pt idx="911">
                  <c:v>-65.82286950000001</c:v>
                </c:pt>
                <c:pt idx="912">
                  <c:v>-66.110237500000011</c:v>
                </c:pt>
                <c:pt idx="913">
                  <c:v>-66.22264149999998</c:v>
                </c:pt>
                <c:pt idx="914">
                  <c:v>-65.940033500000027</c:v>
                </c:pt>
                <c:pt idx="915">
                  <c:v>-65.860082499999976</c:v>
                </c:pt>
                <c:pt idx="916">
                  <c:v>-66.139520000000005</c:v>
                </c:pt>
                <c:pt idx="917">
                  <c:v>-66.503668500000003</c:v>
                </c:pt>
                <c:pt idx="918">
                  <c:v>-66.825860999999989</c:v>
                </c:pt>
                <c:pt idx="919">
                  <c:v>-66.528207999999978</c:v>
                </c:pt>
                <c:pt idx="920">
                  <c:v>-67.030898000000008</c:v>
                </c:pt>
                <c:pt idx="921">
                  <c:v>-67.034059999999997</c:v>
                </c:pt>
                <c:pt idx="922">
                  <c:v>-67.759976999999978</c:v>
                </c:pt>
                <c:pt idx="923">
                  <c:v>-68.125706499999964</c:v>
                </c:pt>
                <c:pt idx="924">
                  <c:v>-68.666391499999989</c:v>
                </c:pt>
                <c:pt idx="925">
                  <c:v>-68.775633499999998</c:v>
                </c:pt>
                <c:pt idx="926">
                  <c:v>-69.214981500000007</c:v>
                </c:pt>
                <c:pt idx="927">
                  <c:v>-68.739219500000047</c:v>
                </c:pt>
                <c:pt idx="928">
                  <c:v>-68.409904000000026</c:v>
                </c:pt>
                <c:pt idx="929">
                  <c:v>-68.447899000000035</c:v>
                </c:pt>
                <c:pt idx="930">
                  <c:v>-68.474818499999998</c:v>
                </c:pt>
                <c:pt idx="931">
                  <c:v>-68.422569000000024</c:v>
                </c:pt>
                <c:pt idx="932">
                  <c:v>-68.277703500000001</c:v>
                </c:pt>
                <c:pt idx="933">
                  <c:v>-68.308575499999989</c:v>
                </c:pt>
                <c:pt idx="934">
                  <c:v>-67.884264000000044</c:v>
                </c:pt>
                <c:pt idx="935">
                  <c:v>-67.901680500000026</c:v>
                </c:pt>
                <c:pt idx="936">
                  <c:v>-68.099586000000002</c:v>
                </c:pt>
                <c:pt idx="937">
                  <c:v>-68.473229000000046</c:v>
                </c:pt>
                <c:pt idx="938">
                  <c:v>-68.332324500000013</c:v>
                </c:pt>
                <c:pt idx="939">
                  <c:v>-68.546065500000026</c:v>
                </c:pt>
                <c:pt idx="940">
                  <c:v>-68.386155000000002</c:v>
                </c:pt>
                <c:pt idx="941">
                  <c:v>-68.515185000000002</c:v>
                </c:pt>
                <c:pt idx="942">
                  <c:v>-68.576146999999978</c:v>
                </c:pt>
                <c:pt idx="943">
                  <c:v>-68.759797999999989</c:v>
                </c:pt>
                <c:pt idx="944">
                  <c:v>-69.55380000000001</c:v>
                </c:pt>
                <c:pt idx="945">
                  <c:v>-69.255356499999976</c:v>
                </c:pt>
                <c:pt idx="946">
                  <c:v>-69.265650000000022</c:v>
                </c:pt>
                <c:pt idx="947">
                  <c:v>-69.910035000000022</c:v>
                </c:pt>
                <c:pt idx="948">
                  <c:v>-69.882325000000009</c:v>
                </c:pt>
                <c:pt idx="949">
                  <c:v>-69.834827000000004</c:v>
                </c:pt>
                <c:pt idx="950">
                  <c:v>-70.299513500000046</c:v>
                </c:pt>
                <c:pt idx="951">
                  <c:v>-70.416677500000006</c:v>
                </c:pt>
                <c:pt idx="952">
                  <c:v>-70.062814000000003</c:v>
                </c:pt>
                <c:pt idx="953">
                  <c:v>-70.674745999999971</c:v>
                </c:pt>
                <c:pt idx="954">
                  <c:v>-71.043646000000024</c:v>
                </c:pt>
                <c:pt idx="955">
                  <c:v>-72.060883500000003</c:v>
                </c:pt>
                <c:pt idx="956">
                  <c:v>-73.595048499999976</c:v>
                </c:pt>
                <c:pt idx="957">
                  <c:v>-74.828406999999984</c:v>
                </c:pt>
                <c:pt idx="958">
                  <c:v>-77.066329500000023</c:v>
                </c:pt>
                <c:pt idx="959">
                  <c:v>-80.256583500000005</c:v>
                </c:pt>
                <c:pt idx="960">
                  <c:v>-83.291670000000025</c:v>
                </c:pt>
                <c:pt idx="961">
                  <c:v>-86.365525000000005</c:v>
                </c:pt>
                <c:pt idx="962">
                  <c:v>-87.925870000000003</c:v>
                </c:pt>
                <c:pt idx="963">
                  <c:v>-89.226455000000001</c:v>
                </c:pt>
                <c:pt idx="964">
                  <c:v>-90.461420000000047</c:v>
                </c:pt>
                <c:pt idx="965">
                  <c:v>-84.574897999999976</c:v>
                </c:pt>
                <c:pt idx="966">
                  <c:v>-82.033780499999978</c:v>
                </c:pt>
                <c:pt idx="967">
                  <c:v>-79.527496000000014</c:v>
                </c:pt>
                <c:pt idx="968">
                  <c:v>-78.220519000000024</c:v>
                </c:pt>
                <c:pt idx="969">
                  <c:v>-77.801749500000014</c:v>
                </c:pt>
                <c:pt idx="970">
                  <c:v>-77.398815500000012</c:v>
                </c:pt>
                <c:pt idx="971">
                  <c:v>-77.368725499999982</c:v>
                </c:pt>
                <c:pt idx="972">
                  <c:v>-76.488440000000011</c:v>
                </c:pt>
                <c:pt idx="973">
                  <c:v>-75.582824500000001</c:v>
                </c:pt>
                <c:pt idx="974">
                  <c:v>-74.528373999999971</c:v>
                </c:pt>
                <c:pt idx="975">
                  <c:v>-72.600769500000013</c:v>
                </c:pt>
                <c:pt idx="976">
                  <c:v>-71.253426000000005</c:v>
                </c:pt>
                <c:pt idx="977">
                  <c:v>-70.460214500000035</c:v>
                </c:pt>
                <c:pt idx="978">
                  <c:v>-71.141013500000028</c:v>
                </c:pt>
                <c:pt idx="979">
                  <c:v>-72.931674500000028</c:v>
                </c:pt>
                <c:pt idx="980">
                  <c:v>-74.961398000000003</c:v>
                </c:pt>
                <c:pt idx="981">
                  <c:v>-76.159915000000012</c:v>
                </c:pt>
                <c:pt idx="982">
                  <c:v>-78.826909000000001</c:v>
                </c:pt>
                <c:pt idx="983">
                  <c:v>-81.589672499999978</c:v>
                </c:pt>
                <c:pt idx="984">
                  <c:v>-83.851352499999976</c:v>
                </c:pt>
                <c:pt idx="985">
                  <c:v>-86.936300000000003</c:v>
                </c:pt>
                <c:pt idx="986">
                  <c:v>-90.444845000000029</c:v>
                </c:pt>
                <c:pt idx="987">
                  <c:v>-90.439235000000025</c:v>
                </c:pt>
                <c:pt idx="988">
                  <c:v>-90.257165000000029</c:v>
                </c:pt>
                <c:pt idx="989">
                  <c:v>-89.220164999999994</c:v>
                </c:pt>
                <c:pt idx="990">
                  <c:v>-88.570255000000003</c:v>
                </c:pt>
                <c:pt idx="991">
                  <c:v>-86.906210000000044</c:v>
                </c:pt>
                <c:pt idx="992">
                  <c:v>-83.480081000000013</c:v>
                </c:pt>
                <c:pt idx="993">
                  <c:v>-79.946265500000067</c:v>
                </c:pt>
                <c:pt idx="994">
                  <c:v>-73.908528500000003</c:v>
                </c:pt>
                <c:pt idx="995">
                  <c:v>-69.129488499999965</c:v>
                </c:pt>
                <c:pt idx="996">
                  <c:v>-65.381141499999998</c:v>
                </c:pt>
                <c:pt idx="997">
                  <c:v>-64.559437999999972</c:v>
                </c:pt>
                <c:pt idx="998">
                  <c:v>-66.133187499999977</c:v>
                </c:pt>
                <c:pt idx="999">
                  <c:v>-70.352553499999999</c:v>
                </c:pt>
                <c:pt idx="1000">
                  <c:v>-74.155521499999978</c:v>
                </c:pt>
                <c:pt idx="1001">
                  <c:v>-75.388871499999965</c:v>
                </c:pt>
                <c:pt idx="1002">
                  <c:v>-76.453607000000005</c:v>
                </c:pt>
                <c:pt idx="1003">
                  <c:v>-76.82409650000001</c:v>
                </c:pt>
                <c:pt idx="1004">
                  <c:v>-76.7560115</c:v>
                </c:pt>
                <c:pt idx="1005">
                  <c:v>-76.581064500000025</c:v>
                </c:pt>
                <c:pt idx="1006">
                  <c:v>-76.565229000000031</c:v>
                </c:pt>
                <c:pt idx="1007">
                  <c:v>-76.746508500000004</c:v>
                </c:pt>
                <c:pt idx="1008">
                  <c:v>-76.593729500000023</c:v>
                </c:pt>
                <c:pt idx="1009">
                  <c:v>-76.154372999999964</c:v>
                </c:pt>
                <c:pt idx="1010">
                  <c:v>-76.433028500000006</c:v>
                </c:pt>
                <c:pt idx="1011">
                  <c:v>-76.319035</c:v>
                </c:pt>
                <c:pt idx="1012">
                  <c:v>-75.904218000000043</c:v>
                </c:pt>
                <c:pt idx="1013">
                  <c:v>-76.227201000000022</c:v>
                </c:pt>
                <c:pt idx="1014">
                  <c:v>-76.740176000000005</c:v>
                </c:pt>
                <c:pt idx="1015">
                  <c:v>-76.254911000000007</c:v>
                </c:pt>
                <c:pt idx="1016">
                  <c:v>-76.216916000000026</c:v>
                </c:pt>
                <c:pt idx="1017">
                  <c:v>-76.376817999999972</c:v>
                </c:pt>
                <c:pt idx="1018">
                  <c:v>-76.556525000000022</c:v>
                </c:pt>
                <c:pt idx="1019">
                  <c:v>-76.095009000000005</c:v>
                </c:pt>
                <c:pt idx="1020">
                  <c:v>-76.205041499999979</c:v>
                </c:pt>
                <c:pt idx="1021">
                  <c:v>-75.8108115</c:v>
                </c:pt>
                <c:pt idx="1022">
                  <c:v>-75.680191999999977</c:v>
                </c:pt>
                <c:pt idx="1023">
                  <c:v>-75.488619000000028</c:v>
                </c:pt>
                <c:pt idx="1024">
                  <c:v>-75.69206650000001</c:v>
                </c:pt>
                <c:pt idx="1025">
                  <c:v>-75.471993000000026</c:v>
                </c:pt>
                <c:pt idx="1026">
                  <c:v>-75.411830000000023</c:v>
                </c:pt>
                <c:pt idx="1027">
                  <c:v>-75.47041200000001</c:v>
                </c:pt>
                <c:pt idx="1028">
                  <c:v>-75.088846999999973</c:v>
                </c:pt>
                <c:pt idx="1029">
                  <c:v>-74.500672499999979</c:v>
                </c:pt>
                <c:pt idx="1030">
                  <c:v>-74.746866500000024</c:v>
                </c:pt>
                <c:pt idx="1031">
                  <c:v>-75.693647500000012</c:v>
                </c:pt>
                <c:pt idx="1032">
                  <c:v>-75.274886500000008</c:v>
                </c:pt>
                <c:pt idx="1033">
                  <c:v>-74.971683000000027</c:v>
                </c:pt>
                <c:pt idx="1034">
                  <c:v>-74.570329999999998</c:v>
                </c:pt>
                <c:pt idx="1035">
                  <c:v>-74.811772499999989</c:v>
                </c:pt>
                <c:pt idx="1036">
                  <c:v>-74.956646500000005</c:v>
                </c:pt>
                <c:pt idx="1037">
                  <c:v>-74.544209500000036</c:v>
                </c:pt>
                <c:pt idx="1038">
                  <c:v>-74.295635500000003</c:v>
                </c:pt>
                <c:pt idx="1039">
                  <c:v>-74.685912999999971</c:v>
                </c:pt>
                <c:pt idx="1040">
                  <c:v>-74.795155000000022</c:v>
                </c:pt>
                <c:pt idx="1041">
                  <c:v>-74.336809500000001</c:v>
                </c:pt>
                <c:pt idx="1042">
                  <c:v>-74.855317999999968</c:v>
                </c:pt>
                <c:pt idx="1043">
                  <c:v>-74.170557999999971</c:v>
                </c:pt>
                <c:pt idx="1044">
                  <c:v>-74.2924735</c:v>
                </c:pt>
                <c:pt idx="1045">
                  <c:v>-74.358969000000016</c:v>
                </c:pt>
                <c:pt idx="1046">
                  <c:v>-74.050240500000001</c:v>
                </c:pt>
                <c:pt idx="1047">
                  <c:v>-74.655831499999948</c:v>
                </c:pt>
                <c:pt idx="1048">
                  <c:v>-74.474543500000024</c:v>
                </c:pt>
                <c:pt idx="1049">
                  <c:v>-74.218855000000005</c:v>
                </c:pt>
                <c:pt idx="1050">
                  <c:v>-74.244975499999995</c:v>
                </c:pt>
                <c:pt idx="1051">
                  <c:v>-74.738944500000002</c:v>
                </c:pt>
                <c:pt idx="1052">
                  <c:v>-75.528203500000004</c:v>
                </c:pt>
                <c:pt idx="1053">
                  <c:v>-76.748888499999978</c:v>
                </c:pt>
                <c:pt idx="1054">
                  <c:v>-73.873703999999989</c:v>
                </c:pt>
                <c:pt idx="1055">
                  <c:v>-72.35457550000001</c:v>
                </c:pt>
                <c:pt idx="1056">
                  <c:v>-73.514298500000024</c:v>
                </c:pt>
                <c:pt idx="1057">
                  <c:v>-76.244617500000047</c:v>
                </c:pt>
                <c:pt idx="1058">
                  <c:v>-76.978456499999979</c:v>
                </c:pt>
                <c:pt idx="1059">
                  <c:v>-80.084008000000011</c:v>
                </c:pt>
                <c:pt idx="1060">
                  <c:v>-83.292460500000004</c:v>
                </c:pt>
                <c:pt idx="1061">
                  <c:v>-84.942208500000007</c:v>
                </c:pt>
                <c:pt idx="1062">
                  <c:v>-86.009290000000007</c:v>
                </c:pt>
                <c:pt idx="1063">
                  <c:v>-86.67195000000001</c:v>
                </c:pt>
                <c:pt idx="1064">
                  <c:v>-87.492795000000001</c:v>
                </c:pt>
                <c:pt idx="1065">
                  <c:v>-87.024955000000006</c:v>
                </c:pt>
                <c:pt idx="1066">
                  <c:v>-84.909755500000003</c:v>
                </c:pt>
                <c:pt idx="1067">
                  <c:v>-80.494864000000035</c:v>
                </c:pt>
                <c:pt idx="1068">
                  <c:v>-78.525295</c:v>
                </c:pt>
                <c:pt idx="1069">
                  <c:v>-76.357820500000003</c:v>
                </c:pt>
                <c:pt idx="1070">
                  <c:v>-76.343574500000003</c:v>
                </c:pt>
                <c:pt idx="1071">
                  <c:v>-77.260282500000002</c:v>
                </c:pt>
                <c:pt idx="1072">
                  <c:v>-78.463551000000024</c:v>
                </c:pt>
                <c:pt idx="1073">
                  <c:v>-80.528897999999984</c:v>
                </c:pt>
                <c:pt idx="1074">
                  <c:v>-81.041873000000024</c:v>
                </c:pt>
                <c:pt idx="1075">
                  <c:v>-81.734546500000022</c:v>
                </c:pt>
                <c:pt idx="1076">
                  <c:v>-81.937195000000031</c:v>
                </c:pt>
                <c:pt idx="1077">
                  <c:v>-83.650276499999975</c:v>
                </c:pt>
                <c:pt idx="1078">
                  <c:v>-84.080920500000005</c:v>
                </c:pt>
                <c:pt idx="1079">
                  <c:v>-84.582811499999977</c:v>
                </c:pt>
                <c:pt idx="1080">
                  <c:v>-83.909934500000006</c:v>
                </c:pt>
                <c:pt idx="1081">
                  <c:v>-82.762867999999983</c:v>
                </c:pt>
                <c:pt idx="1082">
                  <c:v>-79.552035499999988</c:v>
                </c:pt>
                <c:pt idx="1083">
                  <c:v>-80.01038100000001</c:v>
                </c:pt>
                <c:pt idx="1084">
                  <c:v>-80.676933999999989</c:v>
                </c:pt>
                <c:pt idx="1085">
                  <c:v>-79.384211500000006</c:v>
                </c:pt>
                <c:pt idx="1086">
                  <c:v>-78.016281000000006</c:v>
                </c:pt>
                <c:pt idx="1087">
                  <c:v>-77.175571499999947</c:v>
                </c:pt>
                <c:pt idx="1088">
                  <c:v>-78.100193000000004</c:v>
                </c:pt>
                <c:pt idx="1089">
                  <c:v>-82.984522500000026</c:v>
                </c:pt>
                <c:pt idx="1090">
                  <c:v>-84.570936999999972</c:v>
                </c:pt>
              </c:numCache>
            </c:numRef>
          </c:yVal>
          <c:smooth val="1"/>
        </c:ser>
        <c:axId val="62207488"/>
        <c:axId val="64657280"/>
      </c:scatterChart>
      <c:valAx>
        <c:axId val="62207488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x,</a:t>
                </a:r>
                <a:r>
                  <a:rPr lang="en-US" sz="1400" baseline="0"/>
                  <a:t> </a:t>
                </a:r>
                <a:r>
                  <a:rPr lang="ru-RU" sz="1400" baseline="0"/>
                  <a:t>мм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0.80404479566443732"/>
              <c:y val="0.23790063149427368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crossAx val="64657280"/>
        <c:crosses val="autoZero"/>
        <c:crossBetween val="midCat"/>
      </c:valAx>
      <c:valAx>
        <c:axId val="64657280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 dirty="0"/>
                  <a:t>B,</a:t>
                </a:r>
                <a:r>
                  <a:rPr lang="ru-RU" sz="1400" dirty="0"/>
                  <a:t> мкТл</a:t>
                </a:r>
              </a:p>
            </c:rich>
          </c:tx>
          <c:layout>
            <c:manualLayout>
              <c:xMode val="edge"/>
              <c:yMode val="edge"/>
              <c:x val="7.3968811032780718E-2"/>
              <c:y val="2.0974831322265467E-2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crossAx val="62207488"/>
        <c:crosses val="autoZero"/>
        <c:crossBetween val="midCat"/>
      </c:valAx>
    </c:plotArea>
    <c:plotVisOnly val="1"/>
  </c:chart>
  <c:spPr>
    <a:solidFill>
      <a:sysClr val="window" lastClr="FFFFFF"/>
    </a:solidFill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80796150481185"/>
          <c:y val="0.11158573928258986"/>
          <c:w val="0.70436570428695966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diamond"/>
            <c:size val="5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Лист1!$C$2:$C$1091</c:f>
              <c:numCache>
                <c:formatCode>General</c:formatCode>
                <c:ptCount val="1090"/>
                <c:pt idx="0">
                  <c:v>4.7619047619036813E-2</c:v>
                </c:pt>
                <c:pt idx="1">
                  <c:v>4.7619047619036813E-2</c:v>
                </c:pt>
                <c:pt idx="2">
                  <c:v>9.5238095238102047E-2</c:v>
                </c:pt>
                <c:pt idx="3">
                  <c:v>9.5238095238102047E-2</c:v>
                </c:pt>
                <c:pt idx="4">
                  <c:v>9.5238095238102047E-2</c:v>
                </c:pt>
                <c:pt idx="5">
                  <c:v>9.5238095238102047E-2</c:v>
                </c:pt>
                <c:pt idx="6">
                  <c:v>9.5238095238102047E-2</c:v>
                </c:pt>
                <c:pt idx="7">
                  <c:v>9.5238095238102047E-2</c:v>
                </c:pt>
                <c:pt idx="8">
                  <c:v>9.5238095238102047E-2</c:v>
                </c:pt>
                <c:pt idx="9">
                  <c:v>9.5238095238102047E-2</c:v>
                </c:pt>
                <c:pt idx="10">
                  <c:v>0.19047619047620426</c:v>
                </c:pt>
                <c:pt idx="11">
                  <c:v>0.42857142857141639</c:v>
                </c:pt>
                <c:pt idx="12">
                  <c:v>0.71428571428572263</c:v>
                </c:pt>
                <c:pt idx="13">
                  <c:v>0.95238095238096321</c:v>
                </c:pt>
                <c:pt idx="14">
                  <c:v>1</c:v>
                </c:pt>
                <c:pt idx="15">
                  <c:v>1.2380952380952408</c:v>
                </c:pt>
                <c:pt idx="16">
                  <c:v>1.4285714285714164</c:v>
                </c:pt>
                <c:pt idx="17">
                  <c:v>1.7619047619047592</c:v>
                </c:pt>
                <c:pt idx="18">
                  <c:v>1.8571428571428612</c:v>
                </c:pt>
                <c:pt idx="19">
                  <c:v>2.3333333333333428</c:v>
                </c:pt>
                <c:pt idx="20">
                  <c:v>2.6666666666666572</c:v>
                </c:pt>
                <c:pt idx="21">
                  <c:v>3</c:v>
                </c:pt>
                <c:pt idx="22">
                  <c:v>3.3809523809523796</c:v>
                </c:pt>
                <c:pt idx="23">
                  <c:v>3.809523809523796</c:v>
                </c:pt>
                <c:pt idx="24">
                  <c:v>4.190476190476204</c:v>
                </c:pt>
                <c:pt idx="25">
                  <c:v>4.3809523809523814</c:v>
                </c:pt>
                <c:pt idx="26">
                  <c:v>4.6666666666666545</c:v>
                </c:pt>
                <c:pt idx="27">
                  <c:v>5</c:v>
                </c:pt>
                <c:pt idx="28">
                  <c:v>5.3809523809523814</c:v>
                </c:pt>
                <c:pt idx="29">
                  <c:v>5.6190476190476204</c:v>
                </c:pt>
                <c:pt idx="30">
                  <c:v>6.1428571428571388</c:v>
                </c:pt>
                <c:pt idx="31">
                  <c:v>6.5238095238095175</c:v>
                </c:pt>
                <c:pt idx="32">
                  <c:v>6.809523809523796</c:v>
                </c:pt>
                <c:pt idx="33">
                  <c:v>7.1428571428571388</c:v>
                </c:pt>
                <c:pt idx="34">
                  <c:v>7.5714285714285836</c:v>
                </c:pt>
                <c:pt idx="35">
                  <c:v>7.7142857142857215</c:v>
                </c:pt>
                <c:pt idx="36">
                  <c:v>8.1428571428571281</c:v>
                </c:pt>
                <c:pt idx="37">
                  <c:v>8.4761904761904816</c:v>
                </c:pt>
                <c:pt idx="38">
                  <c:v>8.5714285714285836</c:v>
                </c:pt>
                <c:pt idx="39">
                  <c:v>8.904761904761898</c:v>
                </c:pt>
                <c:pt idx="40">
                  <c:v>9.2380952380952408</c:v>
                </c:pt>
                <c:pt idx="41">
                  <c:v>9.6190476190476311</c:v>
                </c:pt>
                <c:pt idx="42">
                  <c:v>9.9523809523809792</c:v>
                </c:pt>
                <c:pt idx="43">
                  <c:v>10.142857142857128</c:v>
                </c:pt>
                <c:pt idx="44">
                  <c:v>10.333333333333346</c:v>
                </c:pt>
                <c:pt idx="45">
                  <c:v>10.52380952380952</c:v>
                </c:pt>
                <c:pt idx="46">
                  <c:v>10.904761904761898</c:v>
                </c:pt>
                <c:pt idx="47">
                  <c:v>11.285714285714279</c:v>
                </c:pt>
                <c:pt idx="48">
                  <c:v>11.571428571428584</c:v>
                </c:pt>
                <c:pt idx="49">
                  <c:v>11.761904761904749</c:v>
                </c:pt>
                <c:pt idx="50">
                  <c:v>12.190476190476204</c:v>
                </c:pt>
                <c:pt idx="51">
                  <c:v>12.619047619047635</c:v>
                </c:pt>
                <c:pt idx="52">
                  <c:v>12.904761904761898</c:v>
                </c:pt>
                <c:pt idx="53">
                  <c:v>13.333333333333346</c:v>
                </c:pt>
                <c:pt idx="54">
                  <c:v>13.714285714285721</c:v>
                </c:pt>
                <c:pt idx="55">
                  <c:v>13.857142857142877</c:v>
                </c:pt>
                <c:pt idx="56">
                  <c:v>14.190476190476204</c:v>
                </c:pt>
                <c:pt idx="57">
                  <c:v>14.428571428571399</c:v>
                </c:pt>
                <c:pt idx="58">
                  <c:v>14.761904761904749</c:v>
                </c:pt>
                <c:pt idx="59">
                  <c:v>15.190476190476204</c:v>
                </c:pt>
                <c:pt idx="60">
                  <c:v>15.333333333333346</c:v>
                </c:pt>
                <c:pt idx="61">
                  <c:v>15.666666666666671</c:v>
                </c:pt>
                <c:pt idx="62">
                  <c:v>16.238095238095227</c:v>
                </c:pt>
                <c:pt idx="63">
                  <c:v>16.85714285714284</c:v>
                </c:pt>
                <c:pt idx="64">
                  <c:v>17.047619047619026</c:v>
                </c:pt>
                <c:pt idx="65">
                  <c:v>17.476190476190485</c:v>
                </c:pt>
                <c:pt idx="66">
                  <c:v>17.90476190476187</c:v>
                </c:pt>
                <c:pt idx="67">
                  <c:v>18.14285714285716</c:v>
                </c:pt>
                <c:pt idx="68">
                  <c:v>18.238095238095227</c:v>
                </c:pt>
                <c:pt idx="69">
                  <c:v>18.571428571428584</c:v>
                </c:pt>
                <c:pt idx="70">
                  <c:v>18.90476190476187</c:v>
                </c:pt>
                <c:pt idx="71">
                  <c:v>19.333333333333304</c:v>
                </c:pt>
                <c:pt idx="72">
                  <c:v>19.476190476190485</c:v>
                </c:pt>
                <c:pt idx="73">
                  <c:v>19.761904761904781</c:v>
                </c:pt>
                <c:pt idx="74">
                  <c:v>20.190476190476204</c:v>
                </c:pt>
                <c:pt idx="75">
                  <c:v>20.523809523809518</c:v>
                </c:pt>
                <c:pt idx="76">
                  <c:v>20.714285714285747</c:v>
                </c:pt>
                <c:pt idx="77">
                  <c:v>20.952380952380938</c:v>
                </c:pt>
                <c:pt idx="78">
                  <c:v>21.238095238095227</c:v>
                </c:pt>
                <c:pt idx="79">
                  <c:v>21.761904761904781</c:v>
                </c:pt>
                <c:pt idx="80">
                  <c:v>22.14285714285716</c:v>
                </c:pt>
                <c:pt idx="81">
                  <c:v>22.476190476190485</c:v>
                </c:pt>
                <c:pt idx="82">
                  <c:v>22.85714285714284</c:v>
                </c:pt>
                <c:pt idx="83">
                  <c:v>23.047619047619026</c:v>
                </c:pt>
                <c:pt idx="84">
                  <c:v>23.523809523809518</c:v>
                </c:pt>
                <c:pt idx="85">
                  <c:v>23.809523809523757</c:v>
                </c:pt>
                <c:pt idx="86">
                  <c:v>23.952380952380938</c:v>
                </c:pt>
                <c:pt idx="87">
                  <c:v>24.190476190476204</c:v>
                </c:pt>
                <c:pt idx="88">
                  <c:v>24.428571428571416</c:v>
                </c:pt>
                <c:pt idx="89">
                  <c:v>24.714285714285747</c:v>
                </c:pt>
                <c:pt idx="90">
                  <c:v>24.952380952380938</c:v>
                </c:pt>
                <c:pt idx="91">
                  <c:v>25.14285714285716</c:v>
                </c:pt>
                <c:pt idx="92">
                  <c:v>25.428571428571416</c:v>
                </c:pt>
                <c:pt idx="93">
                  <c:v>25.619047619047631</c:v>
                </c:pt>
                <c:pt idx="94">
                  <c:v>25.809523809523757</c:v>
                </c:pt>
                <c:pt idx="95">
                  <c:v>26.047619047619026</c:v>
                </c:pt>
                <c:pt idx="96">
                  <c:v>26.285714285714235</c:v>
                </c:pt>
                <c:pt idx="97">
                  <c:v>26.476190476190485</c:v>
                </c:pt>
                <c:pt idx="98">
                  <c:v>26.666666666666657</c:v>
                </c:pt>
                <c:pt idx="99">
                  <c:v>26.90476190476187</c:v>
                </c:pt>
                <c:pt idx="100">
                  <c:v>27.095238095238102</c:v>
                </c:pt>
                <c:pt idx="101">
                  <c:v>27.285714285714235</c:v>
                </c:pt>
                <c:pt idx="102">
                  <c:v>27.571428571428584</c:v>
                </c:pt>
                <c:pt idx="103">
                  <c:v>28.047619047619026</c:v>
                </c:pt>
                <c:pt idx="104">
                  <c:v>28.523809523809518</c:v>
                </c:pt>
                <c:pt idx="105">
                  <c:v>28.809523809523757</c:v>
                </c:pt>
                <c:pt idx="106">
                  <c:v>29.047619047619026</c:v>
                </c:pt>
                <c:pt idx="107">
                  <c:v>29.285714285714235</c:v>
                </c:pt>
                <c:pt idx="108">
                  <c:v>29.571428571428584</c:v>
                </c:pt>
                <c:pt idx="109">
                  <c:v>29.761904761904781</c:v>
                </c:pt>
                <c:pt idx="110">
                  <c:v>30.095238095238102</c:v>
                </c:pt>
                <c:pt idx="111">
                  <c:v>30.428571428571416</c:v>
                </c:pt>
                <c:pt idx="112">
                  <c:v>30.714285714285747</c:v>
                </c:pt>
                <c:pt idx="113">
                  <c:v>31.047619047619026</c:v>
                </c:pt>
                <c:pt idx="114">
                  <c:v>31.285714285714235</c:v>
                </c:pt>
                <c:pt idx="115">
                  <c:v>31.523809523809518</c:v>
                </c:pt>
                <c:pt idx="116">
                  <c:v>31.85714285714284</c:v>
                </c:pt>
                <c:pt idx="117">
                  <c:v>32.238095238095319</c:v>
                </c:pt>
                <c:pt idx="118">
                  <c:v>32.428571428571466</c:v>
                </c:pt>
                <c:pt idx="119">
                  <c:v>32.666666666666572</c:v>
                </c:pt>
                <c:pt idx="120">
                  <c:v>33.095238095238102</c:v>
                </c:pt>
                <c:pt idx="121">
                  <c:v>33.285714285714278</c:v>
                </c:pt>
                <c:pt idx="122">
                  <c:v>33.476190476190474</c:v>
                </c:pt>
                <c:pt idx="123">
                  <c:v>33.571428571428534</c:v>
                </c:pt>
                <c:pt idx="124">
                  <c:v>33.904761904761898</c:v>
                </c:pt>
                <c:pt idx="125">
                  <c:v>34.285714285714278</c:v>
                </c:pt>
                <c:pt idx="126">
                  <c:v>34.523809523809504</c:v>
                </c:pt>
                <c:pt idx="127">
                  <c:v>34.714285714285722</c:v>
                </c:pt>
                <c:pt idx="128">
                  <c:v>34.761904761904759</c:v>
                </c:pt>
                <c:pt idx="129">
                  <c:v>34.809523809523803</c:v>
                </c:pt>
                <c:pt idx="130">
                  <c:v>34.809523809523803</c:v>
                </c:pt>
                <c:pt idx="131">
                  <c:v>34.809523809523803</c:v>
                </c:pt>
                <c:pt idx="132">
                  <c:v>34.809523809523803</c:v>
                </c:pt>
                <c:pt idx="133">
                  <c:v>34.809523809523803</c:v>
                </c:pt>
                <c:pt idx="134">
                  <c:v>34.809523809523803</c:v>
                </c:pt>
                <c:pt idx="135">
                  <c:v>34.809523809523803</c:v>
                </c:pt>
                <c:pt idx="136">
                  <c:v>34.809523809523803</c:v>
                </c:pt>
                <c:pt idx="137">
                  <c:v>34.809523809523803</c:v>
                </c:pt>
                <c:pt idx="138">
                  <c:v>34.809523809523803</c:v>
                </c:pt>
                <c:pt idx="139">
                  <c:v>34.809523809523803</c:v>
                </c:pt>
                <c:pt idx="140">
                  <c:v>34.809523809523803</c:v>
                </c:pt>
                <c:pt idx="141">
                  <c:v>34.809523809523803</c:v>
                </c:pt>
                <c:pt idx="142">
                  <c:v>34.809523809523803</c:v>
                </c:pt>
                <c:pt idx="143">
                  <c:v>34.809523809523803</c:v>
                </c:pt>
                <c:pt idx="144">
                  <c:v>34.857142857142797</c:v>
                </c:pt>
                <c:pt idx="145">
                  <c:v>34.904761904761898</c:v>
                </c:pt>
                <c:pt idx="146">
                  <c:v>35.190476190476211</c:v>
                </c:pt>
                <c:pt idx="147">
                  <c:v>35.571428571428534</c:v>
                </c:pt>
                <c:pt idx="148">
                  <c:v>35.952380952380956</c:v>
                </c:pt>
                <c:pt idx="149">
                  <c:v>36.095238095238102</c:v>
                </c:pt>
                <c:pt idx="150">
                  <c:v>36.190476190476211</c:v>
                </c:pt>
                <c:pt idx="151">
                  <c:v>36.38095238095238</c:v>
                </c:pt>
                <c:pt idx="152">
                  <c:v>36.571428571428534</c:v>
                </c:pt>
                <c:pt idx="153">
                  <c:v>36.952380952380956</c:v>
                </c:pt>
                <c:pt idx="154">
                  <c:v>37.285714285714278</c:v>
                </c:pt>
                <c:pt idx="155">
                  <c:v>37.571428571428534</c:v>
                </c:pt>
                <c:pt idx="156">
                  <c:v>37.952380952380956</c:v>
                </c:pt>
                <c:pt idx="157">
                  <c:v>38.428571428571466</c:v>
                </c:pt>
                <c:pt idx="158">
                  <c:v>38.666666666666572</c:v>
                </c:pt>
                <c:pt idx="159">
                  <c:v>39.047619047618994</c:v>
                </c:pt>
                <c:pt idx="160">
                  <c:v>39.571428571428534</c:v>
                </c:pt>
                <c:pt idx="161">
                  <c:v>39.761904761904759</c:v>
                </c:pt>
                <c:pt idx="162">
                  <c:v>39.952380952380956</c:v>
                </c:pt>
                <c:pt idx="163">
                  <c:v>40.238095238095319</c:v>
                </c:pt>
                <c:pt idx="164">
                  <c:v>40.523809523809504</c:v>
                </c:pt>
                <c:pt idx="165">
                  <c:v>40.904761904761898</c:v>
                </c:pt>
                <c:pt idx="166">
                  <c:v>41.142857142857139</c:v>
                </c:pt>
                <c:pt idx="167">
                  <c:v>41.38095238095238</c:v>
                </c:pt>
                <c:pt idx="168">
                  <c:v>41.619047619047535</c:v>
                </c:pt>
                <c:pt idx="169">
                  <c:v>42</c:v>
                </c:pt>
                <c:pt idx="170">
                  <c:v>42.333333333333343</c:v>
                </c:pt>
                <c:pt idx="171">
                  <c:v>42.523809523809504</c:v>
                </c:pt>
                <c:pt idx="172">
                  <c:v>42.904761904761898</c:v>
                </c:pt>
                <c:pt idx="173">
                  <c:v>43.285714285714278</c:v>
                </c:pt>
                <c:pt idx="174">
                  <c:v>43.714285714285722</c:v>
                </c:pt>
                <c:pt idx="175">
                  <c:v>44</c:v>
                </c:pt>
                <c:pt idx="176">
                  <c:v>44.238095238095319</c:v>
                </c:pt>
                <c:pt idx="177">
                  <c:v>44.619047619047535</c:v>
                </c:pt>
                <c:pt idx="178">
                  <c:v>44.952380952380956</c:v>
                </c:pt>
                <c:pt idx="179">
                  <c:v>45.190476190476211</c:v>
                </c:pt>
                <c:pt idx="180">
                  <c:v>45.761904761904759</c:v>
                </c:pt>
                <c:pt idx="181">
                  <c:v>46.142857142857139</c:v>
                </c:pt>
                <c:pt idx="182">
                  <c:v>46.619047619047535</c:v>
                </c:pt>
                <c:pt idx="183">
                  <c:v>47.095238095238102</c:v>
                </c:pt>
                <c:pt idx="184">
                  <c:v>47.619047619047535</c:v>
                </c:pt>
                <c:pt idx="185">
                  <c:v>47.904761904761898</c:v>
                </c:pt>
                <c:pt idx="186">
                  <c:v>48</c:v>
                </c:pt>
                <c:pt idx="187">
                  <c:v>48.190476190476211</c:v>
                </c:pt>
                <c:pt idx="188">
                  <c:v>48.476190476190474</c:v>
                </c:pt>
                <c:pt idx="189">
                  <c:v>48.809523809523803</c:v>
                </c:pt>
                <c:pt idx="190">
                  <c:v>49.190476190476211</c:v>
                </c:pt>
                <c:pt idx="191">
                  <c:v>49.619047619047535</c:v>
                </c:pt>
                <c:pt idx="192">
                  <c:v>49.904761904761898</c:v>
                </c:pt>
                <c:pt idx="193">
                  <c:v>50.190476190476211</c:v>
                </c:pt>
                <c:pt idx="194">
                  <c:v>50.476190476190474</c:v>
                </c:pt>
                <c:pt idx="195">
                  <c:v>50.952380952380956</c:v>
                </c:pt>
                <c:pt idx="196">
                  <c:v>51.428571428571466</c:v>
                </c:pt>
                <c:pt idx="197">
                  <c:v>52</c:v>
                </c:pt>
                <c:pt idx="198">
                  <c:v>52.523809523809504</c:v>
                </c:pt>
                <c:pt idx="199">
                  <c:v>52.904761904761898</c:v>
                </c:pt>
                <c:pt idx="200">
                  <c:v>53.238095238095319</c:v>
                </c:pt>
                <c:pt idx="201">
                  <c:v>53.666666666666572</c:v>
                </c:pt>
                <c:pt idx="202">
                  <c:v>53.904761904761898</c:v>
                </c:pt>
                <c:pt idx="203">
                  <c:v>54.142857142857139</c:v>
                </c:pt>
                <c:pt idx="204">
                  <c:v>54.38095238095238</c:v>
                </c:pt>
                <c:pt idx="205">
                  <c:v>54.523809523809504</c:v>
                </c:pt>
                <c:pt idx="206">
                  <c:v>54.952380952380956</c:v>
                </c:pt>
                <c:pt idx="207">
                  <c:v>55.285714285714278</c:v>
                </c:pt>
                <c:pt idx="208">
                  <c:v>55.666666666666572</c:v>
                </c:pt>
                <c:pt idx="209">
                  <c:v>56.095238095238102</c:v>
                </c:pt>
                <c:pt idx="210">
                  <c:v>56.333333333333343</c:v>
                </c:pt>
                <c:pt idx="211">
                  <c:v>56.666666666666572</c:v>
                </c:pt>
                <c:pt idx="212">
                  <c:v>56.761904761904759</c:v>
                </c:pt>
                <c:pt idx="213">
                  <c:v>56.952380952380956</c:v>
                </c:pt>
                <c:pt idx="214">
                  <c:v>57.190476190476211</c:v>
                </c:pt>
                <c:pt idx="215">
                  <c:v>57.523809523809504</c:v>
                </c:pt>
                <c:pt idx="216">
                  <c:v>57.809523809523803</c:v>
                </c:pt>
                <c:pt idx="217">
                  <c:v>58</c:v>
                </c:pt>
                <c:pt idx="218">
                  <c:v>58.238095238095319</c:v>
                </c:pt>
                <c:pt idx="219">
                  <c:v>58.38095238095238</c:v>
                </c:pt>
                <c:pt idx="220">
                  <c:v>58.666666666666572</c:v>
                </c:pt>
                <c:pt idx="221">
                  <c:v>58.809523809523803</c:v>
                </c:pt>
                <c:pt idx="222">
                  <c:v>58.904761904761898</c:v>
                </c:pt>
                <c:pt idx="223">
                  <c:v>59.095238095238102</c:v>
                </c:pt>
                <c:pt idx="224">
                  <c:v>59.333333333333343</c:v>
                </c:pt>
                <c:pt idx="225">
                  <c:v>59.333333333333343</c:v>
                </c:pt>
                <c:pt idx="226">
                  <c:v>59.476190476190474</c:v>
                </c:pt>
                <c:pt idx="227">
                  <c:v>59.761904761904759</c:v>
                </c:pt>
                <c:pt idx="228">
                  <c:v>60.142857142857139</c:v>
                </c:pt>
                <c:pt idx="229">
                  <c:v>60.714285714285722</c:v>
                </c:pt>
                <c:pt idx="230">
                  <c:v>61.047619047618994</c:v>
                </c:pt>
                <c:pt idx="231">
                  <c:v>61.285714285714278</c:v>
                </c:pt>
                <c:pt idx="232">
                  <c:v>61.571428571428534</c:v>
                </c:pt>
                <c:pt idx="233">
                  <c:v>61.809523809523803</c:v>
                </c:pt>
                <c:pt idx="234">
                  <c:v>61.904761904761898</c:v>
                </c:pt>
                <c:pt idx="235">
                  <c:v>62.190476190476211</c:v>
                </c:pt>
                <c:pt idx="236">
                  <c:v>62.38095238095238</c:v>
                </c:pt>
                <c:pt idx="237">
                  <c:v>62.619047619047535</c:v>
                </c:pt>
                <c:pt idx="238">
                  <c:v>62.857142857142797</c:v>
                </c:pt>
                <c:pt idx="239">
                  <c:v>63.095238095238102</c:v>
                </c:pt>
                <c:pt idx="240">
                  <c:v>63.190476190476211</c:v>
                </c:pt>
                <c:pt idx="241">
                  <c:v>63.38095238095238</c:v>
                </c:pt>
                <c:pt idx="242">
                  <c:v>63.619047619047535</c:v>
                </c:pt>
                <c:pt idx="243">
                  <c:v>64.047619047619179</c:v>
                </c:pt>
                <c:pt idx="244">
                  <c:v>64.190476190476048</c:v>
                </c:pt>
                <c:pt idx="245">
                  <c:v>64.476190476190482</c:v>
                </c:pt>
                <c:pt idx="246">
                  <c:v>64.857142857142819</c:v>
                </c:pt>
                <c:pt idx="247">
                  <c:v>65.761904761904887</c:v>
                </c:pt>
                <c:pt idx="248">
                  <c:v>65.904761904761898</c:v>
                </c:pt>
                <c:pt idx="249">
                  <c:v>65.904761904761898</c:v>
                </c:pt>
                <c:pt idx="250">
                  <c:v>65.952380952380807</c:v>
                </c:pt>
                <c:pt idx="251">
                  <c:v>66.047619047619179</c:v>
                </c:pt>
                <c:pt idx="252">
                  <c:v>66.142857142857025</c:v>
                </c:pt>
                <c:pt idx="253">
                  <c:v>66.238095238095241</c:v>
                </c:pt>
                <c:pt idx="254">
                  <c:v>66.38095238095238</c:v>
                </c:pt>
                <c:pt idx="255">
                  <c:v>66.476190476190482</c:v>
                </c:pt>
                <c:pt idx="256">
                  <c:v>66.571428571428484</c:v>
                </c:pt>
                <c:pt idx="257">
                  <c:v>67.238095238095241</c:v>
                </c:pt>
                <c:pt idx="258">
                  <c:v>67.714285714285722</c:v>
                </c:pt>
                <c:pt idx="259">
                  <c:v>67.714285714285722</c:v>
                </c:pt>
                <c:pt idx="260">
                  <c:v>67.857142857142819</c:v>
                </c:pt>
                <c:pt idx="261">
                  <c:v>68.238095238095241</c:v>
                </c:pt>
                <c:pt idx="262">
                  <c:v>68.476190476190482</c:v>
                </c:pt>
                <c:pt idx="263">
                  <c:v>68.761904761904887</c:v>
                </c:pt>
                <c:pt idx="264">
                  <c:v>69</c:v>
                </c:pt>
                <c:pt idx="265">
                  <c:v>69.38095238095238</c:v>
                </c:pt>
                <c:pt idx="266">
                  <c:v>69.523809523809518</c:v>
                </c:pt>
                <c:pt idx="267">
                  <c:v>69.571428571428484</c:v>
                </c:pt>
                <c:pt idx="268">
                  <c:v>69.666666666666657</c:v>
                </c:pt>
                <c:pt idx="269">
                  <c:v>69.714285714285722</c:v>
                </c:pt>
                <c:pt idx="270">
                  <c:v>69.714285714285722</c:v>
                </c:pt>
                <c:pt idx="271">
                  <c:v>69.714285714285722</c:v>
                </c:pt>
                <c:pt idx="272">
                  <c:v>69.809523809523782</c:v>
                </c:pt>
                <c:pt idx="273">
                  <c:v>69.809523809523782</c:v>
                </c:pt>
                <c:pt idx="274">
                  <c:v>70</c:v>
                </c:pt>
                <c:pt idx="275">
                  <c:v>70.095238095238102</c:v>
                </c:pt>
                <c:pt idx="276">
                  <c:v>70.095238095238102</c:v>
                </c:pt>
                <c:pt idx="277">
                  <c:v>70.142857142857025</c:v>
                </c:pt>
                <c:pt idx="278">
                  <c:v>70.333333333333258</c:v>
                </c:pt>
                <c:pt idx="279">
                  <c:v>70.761904761904887</c:v>
                </c:pt>
                <c:pt idx="280">
                  <c:v>71.047619047619179</c:v>
                </c:pt>
                <c:pt idx="281">
                  <c:v>71.142857142857025</c:v>
                </c:pt>
                <c:pt idx="282">
                  <c:v>71.333333333333258</c:v>
                </c:pt>
                <c:pt idx="283">
                  <c:v>71.761904761904887</c:v>
                </c:pt>
                <c:pt idx="284">
                  <c:v>71.857142857142819</c:v>
                </c:pt>
                <c:pt idx="285">
                  <c:v>71.952380952380807</c:v>
                </c:pt>
                <c:pt idx="286">
                  <c:v>72.047619047619179</c:v>
                </c:pt>
                <c:pt idx="287">
                  <c:v>72.285714285714292</c:v>
                </c:pt>
                <c:pt idx="288">
                  <c:v>72.333333333333258</c:v>
                </c:pt>
                <c:pt idx="289">
                  <c:v>72.714285714285722</c:v>
                </c:pt>
                <c:pt idx="290">
                  <c:v>72.952380952380807</c:v>
                </c:pt>
                <c:pt idx="291">
                  <c:v>73.428571428571388</c:v>
                </c:pt>
                <c:pt idx="292">
                  <c:v>73.61904761904762</c:v>
                </c:pt>
                <c:pt idx="293">
                  <c:v>73.714285714285722</c:v>
                </c:pt>
                <c:pt idx="294">
                  <c:v>73.714285714285722</c:v>
                </c:pt>
                <c:pt idx="295">
                  <c:v>73.857142857142819</c:v>
                </c:pt>
                <c:pt idx="296">
                  <c:v>74</c:v>
                </c:pt>
                <c:pt idx="297">
                  <c:v>74.190476190476048</c:v>
                </c:pt>
                <c:pt idx="298">
                  <c:v>74.476190476190482</c:v>
                </c:pt>
                <c:pt idx="299">
                  <c:v>74.761904761904887</c:v>
                </c:pt>
                <c:pt idx="300">
                  <c:v>74.761904761904887</c:v>
                </c:pt>
                <c:pt idx="301">
                  <c:v>74.809523809523782</c:v>
                </c:pt>
                <c:pt idx="302">
                  <c:v>74.809523809523782</c:v>
                </c:pt>
                <c:pt idx="303">
                  <c:v>74.809523809523782</c:v>
                </c:pt>
                <c:pt idx="304">
                  <c:v>74.857142857142819</c:v>
                </c:pt>
                <c:pt idx="305">
                  <c:v>74.857142857142819</c:v>
                </c:pt>
                <c:pt idx="306">
                  <c:v>75</c:v>
                </c:pt>
                <c:pt idx="307">
                  <c:v>75.142857142857025</c:v>
                </c:pt>
                <c:pt idx="308">
                  <c:v>75.142857142857025</c:v>
                </c:pt>
                <c:pt idx="309">
                  <c:v>75.142857142857025</c:v>
                </c:pt>
                <c:pt idx="310">
                  <c:v>75.142857142857025</c:v>
                </c:pt>
                <c:pt idx="311">
                  <c:v>75.142857142857025</c:v>
                </c:pt>
                <c:pt idx="312">
                  <c:v>75.142857142857025</c:v>
                </c:pt>
                <c:pt idx="313">
                  <c:v>75.428571428571388</c:v>
                </c:pt>
                <c:pt idx="314">
                  <c:v>75.428571428571388</c:v>
                </c:pt>
                <c:pt idx="315">
                  <c:v>75.61904761904762</c:v>
                </c:pt>
                <c:pt idx="316">
                  <c:v>76</c:v>
                </c:pt>
                <c:pt idx="317">
                  <c:v>76.095238095238102</c:v>
                </c:pt>
                <c:pt idx="318">
                  <c:v>76.095238095238102</c:v>
                </c:pt>
                <c:pt idx="319">
                  <c:v>76.142857142857025</c:v>
                </c:pt>
                <c:pt idx="320">
                  <c:v>76.38095238095238</c:v>
                </c:pt>
                <c:pt idx="321">
                  <c:v>76.428571428571388</c:v>
                </c:pt>
                <c:pt idx="322">
                  <c:v>76.666666666666657</c:v>
                </c:pt>
                <c:pt idx="323">
                  <c:v>76.666666666666657</c:v>
                </c:pt>
                <c:pt idx="324">
                  <c:v>76.857142857142819</c:v>
                </c:pt>
                <c:pt idx="325">
                  <c:v>77.095238095238102</c:v>
                </c:pt>
                <c:pt idx="326">
                  <c:v>77.428571428571388</c:v>
                </c:pt>
                <c:pt idx="327">
                  <c:v>77.476190476190482</c:v>
                </c:pt>
                <c:pt idx="328">
                  <c:v>77.428571428571388</c:v>
                </c:pt>
                <c:pt idx="329">
                  <c:v>77.428571428571388</c:v>
                </c:pt>
                <c:pt idx="330">
                  <c:v>77.428571428571388</c:v>
                </c:pt>
                <c:pt idx="331">
                  <c:v>77.666666666666657</c:v>
                </c:pt>
                <c:pt idx="332">
                  <c:v>77.952380952380807</c:v>
                </c:pt>
                <c:pt idx="333">
                  <c:v>78.142857142857025</c:v>
                </c:pt>
                <c:pt idx="334">
                  <c:v>78.38095238095238</c:v>
                </c:pt>
                <c:pt idx="335">
                  <c:v>78.904761904761898</c:v>
                </c:pt>
                <c:pt idx="336">
                  <c:v>79.333333333333258</c:v>
                </c:pt>
                <c:pt idx="337">
                  <c:v>80.047619047619179</c:v>
                </c:pt>
                <c:pt idx="338">
                  <c:v>80.476190476190482</c:v>
                </c:pt>
                <c:pt idx="339">
                  <c:v>81</c:v>
                </c:pt>
                <c:pt idx="340">
                  <c:v>81.142857142857025</c:v>
                </c:pt>
                <c:pt idx="341">
                  <c:v>81.523809523809518</c:v>
                </c:pt>
                <c:pt idx="342">
                  <c:v>82</c:v>
                </c:pt>
                <c:pt idx="343">
                  <c:v>82.333333333333258</c:v>
                </c:pt>
                <c:pt idx="344">
                  <c:v>82.571428571428484</c:v>
                </c:pt>
                <c:pt idx="345">
                  <c:v>82.761904761904887</c:v>
                </c:pt>
                <c:pt idx="346">
                  <c:v>83.047619047619179</c:v>
                </c:pt>
                <c:pt idx="347">
                  <c:v>83.428571428571388</c:v>
                </c:pt>
                <c:pt idx="348">
                  <c:v>83.904761904761898</c:v>
                </c:pt>
                <c:pt idx="349">
                  <c:v>84.857142857142819</c:v>
                </c:pt>
                <c:pt idx="350">
                  <c:v>85.523809523809518</c:v>
                </c:pt>
                <c:pt idx="351">
                  <c:v>86.095238095238102</c:v>
                </c:pt>
                <c:pt idx="352">
                  <c:v>86.333333333333258</c:v>
                </c:pt>
                <c:pt idx="353">
                  <c:v>86.571428571428484</c:v>
                </c:pt>
                <c:pt idx="354">
                  <c:v>86.666666666666657</c:v>
                </c:pt>
                <c:pt idx="355">
                  <c:v>86.761904761904887</c:v>
                </c:pt>
                <c:pt idx="356">
                  <c:v>86.761904761904887</c:v>
                </c:pt>
                <c:pt idx="357">
                  <c:v>86.761904761904887</c:v>
                </c:pt>
                <c:pt idx="358">
                  <c:v>86.952380952380807</c:v>
                </c:pt>
                <c:pt idx="359">
                  <c:v>87.047619047619179</c:v>
                </c:pt>
                <c:pt idx="360">
                  <c:v>87.238095238095241</c:v>
                </c:pt>
                <c:pt idx="361">
                  <c:v>87.428571428571388</c:v>
                </c:pt>
                <c:pt idx="362">
                  <c:v>87.571428571428484</c:v>
                </c:pt>
                <c:pt idx="363">
                  <c:v>87.761904761904887</c:v>
                </c:pt>
                <c:pt idx="364">
                  <c:v>88.047619047619179</c:v>
                </c:pt>
                <c:pt idx="365">
                  <c:v>88.38095238095238</c:v>
                </c:pt>
                <c:pt idx="366">
                  <c:v>88.857142857142819</c:v>
                </c:pt>
                <c:pt idx="367">
                  <c:v>89</c:v>
                </c:pt>
                <c:pt idx="368">
                  <c:v>89</c:v>
                </c:pt>
                <c:pt idx="369">
                  <c:v>89</c:v>
                </c:pt>
                <c:pt idx="370">
                  <c:v>89.095238095238102</c:v>
                </c:pt>
                <c:pt idx="371">
                  <c:v>89.333333333333258</c:v>
                </c:pt>
                <c:pt idx="372">
                  <c:v>89.38095238095238</c:v>
                </c:pt>
                <c:pt idx="373">
                  <c:v>89.666666666666657</c:v>
                </c:pt>
                <c:pt idx="374">
                  <c:v>89.857142857142819</c:v>
                </c:pt>
                <c:pt idx="375">
                  <c:v>90</c:v>
                </c:pt>
                <c:pt idx="376">
                  <c:v>90</c:v>
                </c:pt>
                <c:pt idx="377">
                  <c:v>90.095238095238102</c:v>
                </c:pt>
                <c:pt idx="378">
                  <c:v>90.142857142857025</c:v>
                </c:pt>
                <c:pt idx="379">
                  <c:v>90.142857142857025</c:v>
                </c:pt>
                <c:pt idx="380">
                  <c:v>90.142857142857025</c:v>
                </c:pt>
                <c:pt idx="381">
                  <c:v>90.142857142857025</c:v>
                </c:pt>
                <c:pt idx="382">
                  <c:v>90.047619047619179</c:v>
                </c:pt>
                <c:pt idx="383">
                  <c:v>90.047619047619179</c:v>
                </c:pt>
                <c:pt idx="384">
                  <c:v>90</c:v>
                </c:pt>
                <c:pt idx="385">
                  <c:v>90</c:v>
                </c:pt>
                <c:pt idx="386">
                  <c:v>90</c:v>
                </c:pt>
                <c:pt idx="387">
                  <c:v>90</c:v>
                </c:pt>
                <c:pt idx="388">
                  <c:v>90</c:v>
                </c:pt>
                <c:pt idx="389">
                  <c:v>90</c:v>
                </c:pt>
                <c:pt idx="390">
                  <c:v>90</c:v>
                </c:pt>
                <c:pt idx="391">
                  <c:v>90</c:v>
                </c:pt>
                <c:pt idx="392">
                  <c:v>90</c:v>
                </c:pt>
                <c:pt idx="393">
                  <c:v>90.047619047619179</c:v>
                </c:pt>
                <c:pt idx="394">
                  <c:v>90.142857142857025</c:v>
                </c:pt>
                <c:pt idx="395">
                  <c:v>90.142857142857025</c:v>
                </c:pt>
                <c:pt idx="396">
                  <c:v>90.142857142857025</c:v>
                </c:pt>
                <c:pt idx="397">
                  <c:v>90.142857142857025</c:v>
                </c:pt>
                <c:pt idx="398">
                  <c:v>90.142857142857025</c:v>
                </c:pt>
                <c:pt idx="399">
                  <c:v>90.142857142857025</c:v>
                </c:pt>
                <c:pt idx="400">
                  <c:v>90.142857142857025</c:v>
                </c:pt>
                <c:pt idx="401">
                  <c:v>90.142857142857025</c:v>
                </c:pt>
                <c:pt idx="402">
                  <c:v>90.142857142857025</c:v>
                </c:pt>
                <c:pt idx="403">
                  <c:v>90.142857142857025</c:v>
                </c:pt>
                <c:pt idx="404">
                  <c:v>90.142857142857025</c:v>
                </c:pt>
                <c:pt idx="405">
                  <c:v>90.142857142857025</c:v>
                </c:pt>
                <c:pt idx="406">
                  <c:v>90.142857142857025</c:v>
                </c:pt>
                <c:pt idx="407">
                  <c:v>90.190476190476048</c:v>
                </c:pt>
                <c:pt idx="408">
                  <c:v>90.190476190476048</c:v>
                </c:pt>
                <c:pt idx="409">
                  <c:v>90.190476190476048</c:v>
                </c:pt>
                <c:pt idx="410">
                  <c:v>90.190476190476048</c:v>
                </c:pt>
                <c:pt idx="411">
                  <c:v>90.190476190476048</c:v>
                </c:pt>
                <c:pt idx="412">
                  <c:v>90.190476190476048</c:v>
                </c:pt>
                <c:pt idx="413">
                  <c:v>90.190476190476048</c:v>
                </c:pt>
                <c:pt idx="414">
                  <c:v>90.285714285714292</c:v>
                </c:pt>
                <c:pt idx="415">
                  <c:v>90.428571428571388</c:v>
                </c:pt>
                <c:pt idx="416">
                  <c:v>90.571428571428484</c:v>
                </c:pt>
                <c:pt idx="417">
                  <c:v>90.761904761904887</c:v>
                </c:pt>
                <c:pt idx="418">
                  <c:v>91</c:v>
                </c:pt>
                <c:pt idx="419">
                  <c:v>91.190476190476048</c:v>
                </c:pt>
                <c:pt idx="420">
                  <c:v>91.38095238095238</c:v>
                </c:pt>
                <c:pt idx="421">
                  <c:v>91.761904761904887</c:v>
                </c:pt>
                <c:pt idx="422">
                  <c:v>92.095238095238102</c:v>
                </c:pt>
                <c:pt idx="423">
                  <c:v>92.38095238095238</c:v>
                </c:pt>
                <c:pt idx="424">
                  <c:v>92.61904761904762</c:v>
                </c:pt>
                <c:pt idx="425">
                  <c:v>92.904761904761898</c:v>
                </c:pt>
                <c:pt idx="426">
                  <c:v>93</c:v>
                </c:pt>
                <c:pt idx="427">
                  <c:v>93.285714285714292</c:v>
                </c:pt>
                <c:pt idx="428">
                  <c:v>93.571428571428484</c:v>
                </c:pt>
                <c:pt idx="429">
                  <c:v>93.714285714285722</c:v>
                </c:pt>
                <c:pt idx="430">
                  <c:v>94.047619047619179</c:v>
                </c:pt>
                <c:pt idx="431">
                  <c:v>94.38095238095238</c:v>
                </c:pt>
                <c:pt idx="432">
                  <c:v>94.571428571428484</c:v>
                </c:pt>
                <c:pt idx="433">
                  <c:v>94.952380952380807</c:v>
                </c:pt>
                <c:pt idx="434">
                  <c:v>95.523809523809518</c:v>
                </c:pt>
                <c:pt idx="435">
                  <c:v>96.047619047619207</c:v>
                </c:pt>
                <c:pt idx="436">
                  <c:v>96.428571428571388</c:v>
                </c:pt>
                <c:pt idx="437">
                  <c:v>96.57142857142847</c:v>
                </c:pt>
                <c:pt idx="438">
                  <c:v>96.857142857142819</c:v>
                </c:pt>
                <c:pt idx="439">
                  <c:v>97.238095238095241</c:v>
                </c:pt>
                <c:pt idx="440">
                  <c:v>97.38095238095238</c:v>
                </c:pt>
                <c:pt idx="441">
                  <c:v>97.761904761904887</c:v>
                </c:pt>
                <c:pt idx="442">
                  <c:v>98.095238095238102</c:v>
                </c:pt>
                <c:pt idx="443">
                  <c:v>98.095238095238102</c:v>
                </c:pt>
                <c:pt idx="444">
                  <c:v>98.190476190476033</c:v>
                </c:pt>
                <c:pt idx="445">
                  <c:v>98.523809523809518</c:v>
                </c:pt>
                <c:pt idx="446">
                  <c:v>98.952380952380807</c:v>
                </c:pt>
                <c:pt idx="447">
                  <c:v>99.047619047619207</c:v>
                </c:pt>
                <c:pt idx="448">
                  <c:v>99.428571428571388</c:v>
                </c:pt>
                <c:pt idx="449">
                  <c:v>99.904761904761898</c:v>
                </c:pt>
                <c:pt idx="450">
                  <c:v>100.19047619047603</c:v>
                </c:pt>
                <c:pt idx="451">
                  <c:v>100.42857142857135</c:v>
                </c:pt>
                <c:pt idx="452">
                  <c:v>100.66666666666667</c:v>
                </c:pt>
                <c:pt idx="453">
                  <c:v>101.0952380952381</c:v>
                </c:pt>
                <c:pt idx="454">
                  <c:v>101.33333333333324</c:v>
                </c:pt>
                <c:pt idx="455">
                  <c:v>101.47619047619048</c:v>
                </c:pt>
                <c:pt idx="456">
                  <c:v>101.76190476190484</c:v>
                </c:pt>
                <c:pt idx="457">
                  <c:v>102.14285714285704</c:v>
                </c:pt>
                <c:pt idx="458">
                  <c:v>102.47619047619048</c:v>
                </c:pt>
                <c:pt idx="459">
                  <c:v>102.61904761904762</c:v>
                </c:pt>
                <c:pt idx="460">
                  <c:v>102.80952380952381</c:v>
                </c:pt>
                <c:pt idx="461">
                  <c:v>103.14285714285704</c:v>
                </c:pt>
                <c:pt idx="462">
                  <c:v>103.47619047619048</c:v>
                </c:pt>
                <c:pt idx="463">
                  <c:v>103.66666666666667</c:v>
                </c:pt>
                <c:pt idx="464">
                  <c:v>103.80952380952381</c:v>
                </c:pt>
                <c:pt idx="465">
                  <c:v>104.0952380952381</c:v>
                </c:pt>
                <c:pt idx="466">
                  <c:v>104.38095238095238</c:v>
                </c:pt>
                <c:pt idx="467">
                  <c:v>104.66666666666667</c:v>
                </c:pt>
                <c:pt idx="468">
                  <c:v>105.04761904761921</c:v>
                </c:pt>
                <c:pt idx="469">
                  <c:v>105.38095238095238</c:v>
                </c:pt>
                <c:pt idx="470">
                  <c:v>105.61904761904762</c:v>
                </c:pt>
                <c:pt idx="471">
                  <c:v>105.95238095238082</c:v>
                </c:pt>
                <c:pt idx="472">
                  <c:v>106.28571428571429</c:v>
                </c:pt>
                <c:pt idx="473">
                  <c:v>106.85714285714285</c:v>
                </c:pt>
                <c:pt idx="474">
                  <c:v>107.19047619047603</c:v>
                </c:pt>
                <c:pt idx="475">
                  <c:v>107.28571428571429</c:v>
                </c:pt>
                <c:pt idx="476">
                  <c:v>107.52380952380948</c:v>
                </c:pt>
                <c:pt idx="477">
                  <c:v>107.71428571428572</c:v>
                </c:pt>
                <c:pt idx="478">
                  <c:v>107.85714285714285</c:v>
                </c:pt>
                <c:pt idx="479">
                  <c:v>108.28571428571429</c:v>
                </c:pt>
                <c:pt idx="480">
                  <c:v>108.52380952380948</c:v>
                </c:pt>
                <c:pt idx="481">
                  <c:v>108.95238095238082</c:v>
                </c:pt>
                <c:pt idx="482">
                  <c:v>109.28571428571429</c:v>
                </c:pt>
                <c:pt idx="483">
                  <c:v>109.57142857142848</c:v>
                </c:pt>
                <c:pt idx="484">
                  <c:v>109.76190476190484</c:v>
                </c:pt>
                <c:pt idx="485">
                  <c:v>109.9047619047619</c:v>
                </c:pt>
                <c:pt idx="486">
                  <c:v>110.0952380952381</c:v>
                </c:pt>
                <c:pt idx="487">
                  <c:v>110.38095238095238</c:v>
                </c:pt>
                <c:pt idx="488">
                  <c:v>110.52380952380948</c:v>
                </c:pt>
                <c:pt idx="489">
                  <c:v>110.61904761904762</c:v>
                </c:pt>
                <c:pt idx="490">
                  <c:v>110.95238095238082</c:v>
                </c:pt>
                <c:pt idx="491">
                  <c:v>111.0952380952381</c:v>
                </c:pt>
                <c:pt idx="492">
                  <c:v>111.47619047619048</c:v>
                </c:pt>
                <c:pt idx="493">
                  <c:v>111.71428571428572</c:v>
                </c:pt>
                <c:pt idx="494">
                  <c:v>112</c:v>
                </c:pt>
                <c:pt idx="495">
                  <c:v>112.33333333333324</c:v>
                </c:pt>
                <c:pt idx="496">
                  <c:v>112.47619047619048</c:v>
                </c:pt>
                <c:pt idx="497">
                  <c:v>112.61904761904762</c:v>
                </c:pt>
                <c:pt idx="498">
                  <c:v>112.9047619047619</c:v>
                </c:pt>
                <c:pt idx="499">
                  <c:v>113.19047619047603</c:v>
                </c:pt>
                <c:pt idx="500">
                  <c:v>113.33333333333324</c:v>
                </c:pt>
                <c:pt idx="501">
                  <c:v>113.71428571428572</c:v>
                </c:pt>
                <c:pt idx="502">
                  <c:v>113.9047619047619</c:v>
                </c:pt>
                <c:pt idx="503">
                  <c:v>114.28571428571429</c:v>
                </c:pt>
                <c:pt idx="504">
                  <c:v>114.66666666666667</c:v>
                </c:pt>
                <c:pt idx="505">
                  <c:v>115</c:v>
                </c:pt>
                <c:pt idx="506">
                  <c:v>115.14285714285704</c:v>
                </c:pt>
                <c:pt idx="507">
                  <c:v>115.38095238095238</c:v>
                </c:pt>
                <c:pt idx="508">
                  <c:v>115.71428571428572</c:v>
                </c:pt>
                <c:pt idx="509">
                  <c:v>116</c:v>
                </c:pt>
                <c:pt idx="510">
                  <c:v>116.23809523809524</c:v>
                </c:pt>
                <c:pt idx="511">
                  <c:v>116.52380952380948</c:v>
                </c:pt>
                <c:pt idx="512">
                  <c:v>116.85714285714285</c:v>
                </c:pt>
                <c:pt idx="513">
                  <c:v>117.33333333333324</c:v>
                </c:pt>
                <c:pt idx="514">
                  <c:v>117.61904761904762</c:v>
                </c:pt>
                <c:pt idx="515">
                  <c:v>117.85714285714285</c:v>
                </c:pt>
                <c:pt idx="516">
                  <c:v>118.19047619047603</c:v>
                </c:pt>
                <c:pt idx="517">
                  <c:v>118.33333333333324</c:v>
                </c:pt>
                <c:pt idx="518">
                  <c:v>118.52380952380948</c:v>
                </c:pt>
                <c:pt idx="519">
                  <c:v>118.76190476190484</c:v>
                </c:pt>
                <c:pt idx="520">
                  <c:v>118.80952380952381</c:v>
                </c:pt>
                <c:pt idx="521">
                  <c:v>118.95238095238082</c:v>
                </c:pt>
                <c:pt idx="522">
                  <c:v>119.33333333333324</c:v>
                </c:pt>
                <c:pt idx="523">
                  <c:v>119.9047619047619</c:v>
                </c:pt>
                <c:pt idx="524">
                  <c:v>120.19047619047603</c:v>
                </c:pt>
                <c:pt idx="525">
                  <c:v>120.61904761904762</c:v>
                </c:pt>
                <c:pt idx="526">
                  <c:v>121</c:v>
                </c:pt>
                <c:pt idx="527">
                  <c:v>121.19047619047603</c:v>
                </c:pt>
                <c:pt idx="528">
                  <c:v>121.19047619047603</c:v>
                </c:pt>
                <c:pt idx="529">
                  <c:v>121.47619047619048</c:v>
                </c:pt>
                <c:pt idx="530">
                  <c:v>122.0952380952381</c:v>
                </c:pt>
                <c:pt idx="531">
                  <c:v>122.42857142857135</c:v>
                </c:pt>
                <c:pt idx="532">
                  <c:v>122.80952380952381</c:v>
                </c:pt>
                <c:pt idx="533">
                  <c:v>122.9047619047619</c:v>
                </c:pt>
                <c:pt idx="534">
                  <c:v>122.9047619047619</c:v>
                </c:pt>
                <c:pt idx="535">
                  <c:v>122.95238095238082</c:v>
                </c:pt>
                <c:pt idx="536">
                  <c:v>123.52380952380948</c:v>
                </c:pt>
                <c:pt idx="537">
                  <c:v>123.61904761904762</c:v>
                </c:pt>
                <c:pt idx="538">
                  <c:v>123.9047619047619</c:v>
                </c:pt>
                <c:pt idx="539">
                  <c:v>124.14285714285704</c:v>
                </c:pt>
                <c:pt idx="540">
                  <c:v>124.71428571428572</c:v>
                </c:pt>
                <c:pt idx="541">
                  <c:v>124.85714285714285</c:v>
                </c:pt>
                <c:pt idx="542">
                  <c:v>124.95238095238082</c:v>
                </c:pt>
                <c:pt idx="543">
                  <c:v>125.71428571428572</c:v>
                </c:pt>
                <c:pt idx="544">
                  <c:v>125.95238095238082</c:v>
                </c:pt>
                <c:pt idx="545">
                  <c:v>126.28571428571429</c:v>
                </c:pt>
                <c:pt idx="546">
                  <c:v>126.52380952380948</c:v>
                </c:pt>
                <c:pt idx="547">
                  <c:v>126.66666666666667</c:v>
                </c:pt>
                <c:pt idx="548">
                  <c:v>126.76190476190484</c:v>
                </c:pt>
                <c:pt idx="549">
                  <c:v>126.71428571428572</c:v>
                </c:pt>
                <c:pt idx="550">
                  <c:v>126.76190476190484</c:v>
                </c:pt>
                <c:pt idx="551">
                  <c:v>126.76190476190484</c:v>
                </c:pt>
                <c:pt idx="552">
                  <c:v>126.76190476190484</c:v>
                </c:pt>
                <c:pt idx="553">
                  <c:v>127</c:v>
                </c:pt>
                <c:pt idx="554">
                  <c:v>127.19047619047603</c:v>
                </c:pt>
                <c:pt idx="555">
                  <c:v>127.38095238095238</c:v>
                </c:pt>
                <c:pt idx="556">
                  <c:v>127.47619047619048</c:v>
                </c:pt>
                <c:pt idx="557">
                  <c:v>127.61904761904762</c:v>
                </c:pt>
                <c:pt idx="558">
                  <c:v>128</c:v>
                </c:pt>
                <c:pt idx="559">
                  <c:v>128.38095238095241</c:v>
                </c:pt>
                <c:pt idx="560">
                  <c:v>128.61904761904745</c:v>
                </c:pt>
                <c:pt idx="561">
                  <c:v>128.9523809523813</c:v>
                </c:pt>
                <c:pt idx="562">
                  <c:v>129.14285714285697</c:v>
                </c:pt>
                <c:pt idx="563">
                  <c:v>128.42857142857142</c:v>
                </c:pt>
                <c:pt idx="564">
                  <c:v>128.76190476190456</c:v>
                </c:pt>
                <c:pt idx="565">
                  <c:v>128.8095238095238</c:v>
                </c:pt>
                <c:pt idx="566">
                  <c:v>128.90476190476167</c:v>
                </c:pt>
                <c:pt idx="567">
                  <c:v>128.9523809523813</c:v>
                </c:pt>
                <c:pt idx="568">
                  <c:v>129.09523809523824</c:v>
                </c:pt>
                <c:pt idx="569">
                  <c:v>129.14285714285697</c:v>
                </c:pt>
                <c:pt idx="570">
                  <c:v>129.14285714285697</c:v>
                </c:pt>
                <c:pt idx="571">
                  <c:v>129.38095238095241</c:v>
                </c:pt>
                <c:pt idx="572">
                  <c:v>129.66666666666652</c:v>
                </c:pt>
                <c:pt idx="573">
                  <c:v>129.7142857142855</c:v>
                </c:pt>
                <c:pt idx="574">
                  <c:v>129.8095238095238</c:v>
                </c:pt>
                <c:pt idx="575">
                  <c:v>130.28571428571428</c:v>
                </c:pt>
                <c:pt idx="576">
                  <c:v>130.33333333333348</c:v>
                </c:pt>
                <c:pt idx="577">
                  <c:v>131</c:v>
                </c:pt>
                <c:pt idx="578">
                  <c:v>131.38095238095241</c:v>
                </c:pt>
                <c:pt idx="579">
                  <c:v>131.47619047619048</c:v>
                </c:pt>
                <c:pt idx="580">
                  <c:v>131.66666666666652</c:v>
                </c:pt>
                <c:pt idx="581">
                  <c:v>131.8095238095238</c:v>
                </c:pt>
                <c:pt idx="582">
                  <c:v>131.9523809523813</c:v>
                </c:pt>
                <c:pt idx="583">
                  <c:v>132.1904761904762</c:v>
                </c:pt>
                <c:pt idx="584">
                  <c:v>132.42857142857142</c:v>
                </c:pt>
                <c:pt idx="585">
                  <c:v>132.33333333333348</c:v>
                </c:pt>
                <c:pt idx="586">
                  <c:v>132.42857142857142</c:v>
                </c:pt>
                <c:pt idx="587">
                  <c:v>132.7142857142855</c:v>
                </c:pt>
                <c:pt idx="588">
                  <c:v>133.1904761904762</c:v>
                </c:pt>
                <c:pt idx="589">
                  <c:v>133.42857142857142</c:v>
                </c:pt>
                <c:pt idx="590">
                  <c:v>133.42857142857142</c:v>
                </c:pt>
                <c:pt idx="591">
                  <c:v>133.61904761904745</c:v>
                </c:pt>
                <c:pt idx="592">
                  <c:v>133.85714285714312</c:v>
                </c:pt>
                <c:pt idx="593">
                  <c:v>134.04761904761926</c:v>
                </c:pt>
                <c:pt idx="594">
                  <c:v>134.09523809523824</c:v>
                </c:pt>
                <c:pt idx="595">
                  <c:v>134.23809523809518</c:v>
                </c:pt>
                <c:pt idx="596">
                  <c:v>134.38095238095241</c:v>
                </c:pt>
                <c:pt idx="597">
                  <c:v>134.7142857142855</c:v>
                </c:pt>
                <c:pt idx="598">
                  <c:v>135.28571428571428</c:v>
                </c:pt>
                <c:pt idx="599">
                  <c:v>135.52380952380952</c:v>
                </c:pt>
                <c:pt idx="600">
                  <c:v>135.8095238095238</c:v>
                </c:pt>
                <c:pt idx="601">
                  <c:v>136.33333333333348</c:v>
                </c:pt>
                <c:pt idx="602">
                  <c:v>136.7142857142855</c:v>
                </c:pt>
                <c:pt idx="603">
                  <c:v>136.85714285714312</c:v>
                </c:pt>
                <c:pt idx="604">
                  <c:v>137</c:v>
                </c:pt>
                <c:pt idx="605">
                  <c:v>137.33333333333348</c:v>
                </c:pt>
                <c:pt idx="606">
                  <c:v>137.47619047619048</c:v>
                </c:pt>
                <c:pt idx="607">
                  <c:v>137.61904761904745</c:v>
                </c:pt>
                <c:pt idx="608">
                  <c:v>137.90476190476167</c:v>
                </c:pt>
                <c:pt idx="609">
                  <c:v>137.90476190476167</c:v>
                </c:pt>
                <c:pt idx="610">
                  <c:v>137.8095238095238</c:v>
                </c:pt>
                <c:pt idx="611">
                  <c:v>138.09523809523824</c:v>
                </c:pt>
                <c:pt idx="612">
                  <c:v>138.38095238095241</c:v>
                </c:pt>
                <c:pt idx="613">
                  <c:v>138.61904761904745</c:v>
                </c:pt>
                <c:pt idx="614">
                  <c:v>138.66666666666652</c:v>
                </c:pt>
                <c:pt idx="615">
                  <c:v>138.66666666666652</c:v>
                </c:pt>
                <c:pt idx="616">
                  <c:v>138.66666666666652</c:v>
                </c:pt>
                <c:pt idx="617">
                  <c:v>138.66666666666652</c:v>
                </c:pt>
                <c:pt idx="618">
                  <c:v>139.09523809523824</c:v>
                </c:pt>
                <c:pt idx="619">
                  <c:v>139.1904761904762</c:v>
                </c:pt>
                <c:pt idx="620">
                  <c:v>139.09523809523824</c:v>
                </c:pt>
                <c:pt idx="621">
                  <c:v>139.38095238095241</c:v>
                </c:pt>
                <c:pt idx="622">
                  <c:v>139.38095238095241</c:v>
                </c:pt>
                <c:pt idx="623">
                  <c:v>139.61904761904745</c:v>
                </c:pt>
                <c:pt idx="624">
                  <c:v>139.7142857142855</c:v>
                </c:pt>
                <c:pt idx="625">
                  <c:v>139.76190476190456</c:v>
                </c:pt>
                <c:pt idx="626">
                  <c:v>140.28571428571428</c:v>
                </c:pt>
                <c:pt idx="627">
                  <c:v>140.42857142857142</c:v>
                </c:pt>
                <c:pt idx="628">
                  <c:v>140.47619047619048</c:v>
                </c:pt>
                <c:pt idx="629">
                  <c:v>140.57142857142861</c:v>
                </c:pt>
                <c:pt idx="630">
                  <c:v>140.61904761904745</c:v>
                </c:pt>
                <c:pt idx="631">
                  <c:v>141.04761904761926</c:v>
                </c:pt>
                <c:pt idx="632">
                  <c:v>141.42857142857142</c:v>
                </c:pt>
                <c:pt idx="633">
                  <c:v>141.66666666666652</c:v>
                </c:pt>
                <c:pt idx="634">
                  <c:v>142.09523809523824</c:v>
                </c:pt>
                <c:pt idx="635">
                  <c:v>142.38095238095241</c:v>
                </c:pt>
                <c:pt idx="636">
                  <c:v>142.38095238095241</c:v>
                </c:pt>
                <c:pt idx="637">
                  <c:v>142.47619047619048</c:v>
                </c:pt>
                <c:pt idx="638">
                  <c:v>142.47619047619048</c:v>
                </c:pt>
                <c:pt idx="639">
                  <c:v>142.52380952380952</c:v>
                </c:pt>
                <c:pt idx="640">
                  <c:v>142.7142857142855</c:v>
                </c:pt>
                <c:pt idx="641">
                  <c:v>142.9523809523813</c:v>
                </c:pt>
                <c:pt idx="642">
                  <c:v>143.1904761904762</c:v>
                </c:pt>
                <c:pt idx="643">
                  <c:v>143.28571428571428</c:v>
                </c:pt>
                <c:pt idx="644">
                  <c:v>143.33333333333348</c:v>
                </c:pt>
                <c:pt idx="645">
                  <c:v>143.57142857142861</c:v>
                </c:pt>
                <c:pt idx="646">
                  <c:v>143.8095238095238</c:v>
                </c:pt>
                <c:pt idx="647">
                  <c:v>144.14285714285697</c:v>
                </c:pt>
                <c:pt idx="648">
                  <c:v>144.38095238095241</c:v>
                </c:pt>
                <c:pt idx="649">
                  <c:v>144.42857142857142</c:v>
                </c:pt>
                <c:pt idx="650">
                  <c:v>144.61904761904745</c:v>
                </c:pt>
                <c:pt idx="651">
                  <c:v>145.1904761904762</c:v>
                </c:pt>
                <c:pt idx="652">
                  <c:v>145.52380952380952</c:v>
                </c:pt>
                <c:pt idx="653">
                  <c:v>145.76190476190456</c:v>
                </c:pt>
                <c:pt idx="654">
                  <c:v>145.9523809523813</c:v>
                </c:pt>
                <c:pt idx="655">
                  <c:v>146.23809523809518</c:v>
                </c:pt>
                <c:pt idx="656">
                  <c:v>146.47619047619048</c:v>
                </c:pt>
                <c:pt idx="657">
                  <c:v>146.61904761904745</c:v>
                </c:pt>
                <c:pt idx="658">
                  <c:v>146.7142857142855</c:v>
                </c:pt>
                <c:pt idx="659">
                  <c:v>147</c:v>
                </c:pt>
                <c:pt idx="660">
                  <c:v>147.28571428571428</c:v>
                </c:pt>
                <c:pt idx="661">
                  <c:v>147.42857142857142</c:v>
                </c:pt>
                <c:pt idx="662">
                  <c:v>147.61904761904745</c:v>
                </c:pt>
                <c:pt idx="663">
                  <c:v>148.09523809523824</c:v>
                </c:pt>
                <c:pt idx="664">
                  <c:v>148.28571428571428</c:v>
                </c:pt>
                <c:pt idx="665">
                  <c:v>148.47619047619048</c:v>
                </c:pt>
                <c:pt idx="666">
                  <c:v>148.7142857142855</c:v>
                </c:pt>
                <c:pt idx="667">
                  <c:v>148.90476190476167</c:v>
                </c:pt>
                <c:pt idx="668">
                  <c:v>148.9523809523813</c:v>
                </c:pt>
                <c:pt idx="669">
                  <c:v>149.28571428571428</c:v>
                </c:pt>
                <c:pt idx="670">
                  <c:v>149.61904761904745</c:v>
                </c:pt>
                <c:pt idx="671">
                  <c:v>149.85714285714312</c:v>
                </c:pt>
                <c:pt idx="672">
                  <c:v>150.14285714285697</c:v>
                </c:pt>
                <c:pt idx="673">
                  <c:v>150.23809523809518</c:v>
                </c:pt>
                <c:pt idx="674">
                  <c:v>150.52380952380952</c:v>
                </c:pt>
                <c:pt idx="675">
                  <c:v>150.76190476190456</c:v>
                </c:pt>
                <c:pt idx="676">
                  <c:v>151.04761904761926</c:v>
                </c:pt>
                <c:pt idx="677">
                  <c:v>151.23809523809518</c:v>
                </c:pt>
                <c:pt idx="678">
                  <c:v>151.38095238095241</c:v>
                </c:pt>
                <c:pt idx="679">
                  <c:v>151.66666666666652</c:v>
                </c:pt>
                <c:pt idx="680">
                  <c:v>151.85714285714312</c:v>
                </c:pt>
                <c:pt idx="681">
                  <c:v>152.09523809523824</c:v>
                </c:pt>
                <c:pt idx="682">
                  <c:v>152.33333333333348</c:v>
                </c:pt>
                <c:pt idx="683">
                  <c:v>152.66666666666652</c:v>
                </c:pt>
                <c:pt idx="684">
                  <c:v>152.85714285714312</c:v>
                </c:pt>
                <c:pt idx="685">
                  <c:v>153.23809523809518</c:v>
                </c:pt>
                <c:pt idx="686">
                  <c:v>153.52380952380952</c:v>
                </c:pt>
                <c:pt idx="687">
                  <c:v>153.8095238095238</c:v>
                </c:pt>
                <c:pt idx="688">
                  <c:v>154.09523809523824</c:v>
                </c:pt>
                <c:pt idx="689">
                  <c:v>154.28571428571428</c:v>
                </c:pt>
                <c:pt idx="690">
                  <c:v>154.42857142857142</c:v>
                </c:pt>
                <c:pt idx="691">
                  <c:v>154.61904761904745</c:v>
                </c:pt>
                <c:pt idx="692">
                  <c:v>155.09523809523824</c:v>
                </c:pt>
                <c:pt idx="693">
                  <c:v>155.85714285714312</c:v>
                </c:pt>
                <c:pt idx="694">
                  <c:v>156.1904761904762</c:v>
                </c:pt>
                <c:pt idx="695">
                  <c:v>156.57142857142861</c:v>
                </c:pt>
                <c:pt idx="696">
                  <c:v>156.90476190476167</c:v>
                </c:pt>
                <c:pt idx="697">
                  <c:v>156.9523809523813</c:v>
                </c:pt>
                <c:pt idx="698">
                  <c:v>157.14285714285697</c:v>
                </c:pt>
                <c:pt idx="699">
                  <c:v>157.28571428571428</c:v>
                </c:pt>
                <c:pt idx="700">
                  <c:v>157.33333333333348</c:v>
                </c:pt>
                <c:pt idx="701">
                  <c:v>157.42857142857142</c:v>
                </c:pt>
                <c:pt idx="702">
                  <c:v>157.57142857142861</c:v>
                </c:pt>
                <c:pt idx="703">
                  <c:v>157.7142857142855</c:v>
                </c:pt>
                <c:pt idx="704">
                  <c:v>157.9523809523813</c:v>
                </c:pt>
                <c:pt idx="705">
                  <c:v>158.1904761904762</c:v>
                </c:pt>
                <c:pt idx="706">
                  <c:v>158.38095238095241</c:v>
                </c:pt>
                <c:pt idx="707">
                  <c:v>158.7142857142855</c:v>
                </c:pt>
                <c:pt idx="708">
                  <c:v>158.90476190476167</c:v>
                </c:pt>
                <c:pt idx="709">
                  <c:v>159.09523809523824</c:v>
                </c:pt>
                <c:pt idx="710">
                  <c:v>159.23809523809518</c:v>
                </c:pt>
                <c:pt idx="711">
                  <c:v>159.23809523809518</c:v>
                </c:pt>
                <c:pt idx="712">
                  <c:v>159.23809523809518</c:v>
                </c:pt>
                <c:pt idx="713">
                  <c:v>159.23809523809518</c:v>
                </c:pt>
                <c:pt idx="714">
                  <c:v>159.38095238095241</c:v>
                </c:pt>
                <c:pt idx="715">
                  <c:v>159.57142857142861</c:v>
                </c:pt>
                <c:pt idx="716">
                  <c:v>159.76190476190456</c:v>
                </c:pt>
                <c:pt idx="717">
                  <c:v>159.76190476190456</c:v>
                </c:pt>
                <c:pt idx="718">
                  <c:v>159.90476190476167</c:v>
                </c:pt>
                <c:pt idx="719">
                  <c:v>160.04761904761926</c:v>
                </c:pt>
                <c:pt idx="720">
                  <c:v>160.47619047619048</c:v>
                </c:pt>
                <c:pt idx="721">
                  <c:v>160.7142857142855</c:v>
                </c:pt>
                <c:pt idx="722">
                  <c:v>160.7142857142855</c:v>
                </c:pt>
                <c:pt idx="723">
                  <c:v>160.8095238095238</c:v>
                </c:pt>
                <c:pt idx="724">
                  <c:v>161</c:v>
                </c:pt>
                <c:pt idx="725">
                  <c:v>161.28571428571428</c:v>
                </c:pt>
                <c:pt idx="726">
                  <c:v>161.33333333333351</c:v>
                </c:pt>
                <c:pt idx="727">
                  <c:v>161.52380952380952</c:v>
                </c:pt>
                <c:pt idx="728">
                  <c:v>161.61904761904745</c:v>
                </c:pt>
                <c:pt idx="729">
                  <c:v>161.76190476190456</c:v>
                </c:pt>
                <c:pt idx="730">
                  <c:v>162.23809523809518</c:v>
                </c:pt>
                <c:pt idx="731">
                  <c:v>162.28571428571428</c:v>
                </c:pt>
                <c:pt idx="732">
                  <c:v>162.61904761904745</c:v>
                </c:pt>
                <c:pt idx="733">
                  <c:v>163.09523809523824</c:v>
                </c:pt>
                <c:pt idx="734">
                  <c:v>163.42857142857142</c:v>
                </c:pt>
                <c:pt idx="735">
                  <c:v>163.66666666666652</c:v>
                </c:pt>
                <c:pt idx="736">
                  <c:v>163.8095238095238</c:v>
                </c:pt>
                <c:pt idx="737">
                  <c:v>164</c:v>
                </c:pt>
                <c:pt idx="738">
                  <c:v>164.09523809523824</c:v>
                </c:pt>
                <c:pt idx="739">
                  <c:v>164.23809523809518</c:v>
                </c:pt>
                <c:pt idx="740">
                  <c:v>164.57142857142861</c:v>
                </c:pt>
                <c:pt idx="741">
                  <c:v>164.61904761904745</c:v>
                </c:pt>
                <c:pt idx="742">
                  <c:v>164.66666666666652</c:v>
                </c:pt>
                <c:pt idx="743">
                  <c:v>164.85714285714312</c:v>
                </c:pt>
                <c:pt idx="744">
                  <c:v>165</c:v>
                </c:pt>
                <c:pt idx="745">
                  <c:v>165.09523809523824</c:v>
                </c:pt>
                <c:pt idx="746">
                  <c:v>165.14285714285697</c:v>
                </c:pt>
                <c:pt idx="747">
                  <c:v>165.14285714285697</c:v>
                </c:pt>
                <c:pt idx="748">
                  <c:v>165.28571428571428</c:v>
                </c:pt>
                <c:pt idx="749">
                  <c:v>165.38095238095241</c:v>
                </c:pt>
                <c:pt idx="750">
                  <c:v>165.47619047619048</c:v>
                </c:pt>
                <c:pt idx="751">
                  <c:v>165.47619047619048</c:v>
                </c:pt>
                <c:pt idx="752">
                  <c:v>165.47619047619048</c:v>
                </c:pt>
                <c:pt idx="753">
                  <c:v>165.52380952380952</c:v>
                </c:pt>
                <c:pt idx="754">
                  <c:v>165.52380952380952</c:v>
                </c:pt>
                <c:pt idx="755">
                  <c:v>165.57142857142861</c:v>
                </c:pt>
                <c:pt idx="756">
                  <c:v>165.66666666666652</c:v>
                </c:pt>
                <c:pt idx="757">
                  <c:v>165.9523809523813</c:v>
                </c:pt>
                <c:pt idx="758">
                  <c:v>166.14285714285697</c:v>
                </c:pt>
                <c:pt idx="759">
                  <c:v>166.23809523809518</c:v>
                </c:pt>
                <c:pt idx="760">
                  <c:v>166.57142857142861</c:v>
                </c:pt>
                <c:pt idx="761">
                  <c:v>166.85714285714312</c:v>
                </c:pt>
                <c:pt idx="762">
                  <c:v>167</c:v>
                </c:pt>
                <c:pt idx="763">
                  <c:v>167.04761904761926</c:v>
                </c:pt>
                <c:pt idx="764">
                  <c:v>167.14285714285697</c:v>
                </c:pt>
                <c:pt idx="765">
                  <c:v>167.38095238095241</c:v>
                </c:pt>
                <c:pt idx="766">
                  <c:v>167.66666666666652</c:v>
                </c:pt>
                <c:pt idx="767">
                  <c:v>167.9523809523813</c:v>
                </c:pt>
                <c:pt idx="768">
                  <c:v>168.14285714285697</c:v>
                </c:pt>
                <c:pt idx="769">
                  <c:v>168.33333333333351</c:v>
                </c:pt>
                <c:pt idx="770">
                  <c:v>168.57142857142861</c:v>
                </c:pt>
                <c:pt idx="771">
                  <c:v>168.8095238095238</c:v>
                </c:pt>
                <c:pt idx="772">
                  <c:v>169.09523809523824</c:v>
                </c:pt>
                <c:pt idx="773">
                  <c:v>169.14285714285697</c:v>
                </c:pt>
                <c:pt idx="774">
                  <c:v>169.33333333333351</c:v>
                </c:pt>
                <c:pt idx="775">
                  <c:v>169.57142857142861</c:v>
                </c:pt>
                <c:pt idx="776">
                  <c:v>169.8095238095238</c:v>
                </c:pt>
                <c:pt idx="777">
                  <c:v>170.14285714285697</c:v>
                </c:pt>
                <c:pt idx="778">
                  <c:v>170.28571428571428</c:v>
                </c:pt>
                <c:pt idx="779">
                  <c:v>170.47619047619048</c:v>
                </c:pt>
                <c:pt idx="780">
                  <c:v>170.61904761904745</c:v>
                </c:pt>
                <c:pt idx="781">
                  <c:v>170.7142857142855</c:v>
                </c:pt>
                <c:pt idx="782">
                  <c:v>171.1904761904762</c:v>
                </c:pt>
                <c:pt idx="783">
                  <c:v>171.47619047619048</c:v>
                </c:pt>
                <c:pt idx="784">
                  <c:v>171.57142857142861</c:v>
                </c:pt>
                <c:pt idx="785">
                  <c:v>171.90476190476167</c:v>
                </c:pt>
                <c:pt idx="786">
                  <c:v>172.1904761904762</c:v>
                </c:pt>
                <c:pt idx="787">
                  <c:v>172.38095238095241</c:v>
                </c:pt>
                <c:pt idx="788">
                  <c:v>172.66666666666652</c:v>
                </c:pt>
                <c:pt idx="789">
                  <c:v>172.85714285714312</c:v>
                </c:pt>
                <c:pt idx="790">
                  <c:v>173.09523809523824</c:v>
                </c:pt>
                <c:pt idx="791">
                  <c:v>173.33333333333351</c:v>
                </c:pt>
                <c:pt idx="792">
                  <c:v>173.47619047619048</c:v>
                </c:pt>
                <c:pt idx="793">
                  <c:v>173.61904761904745</c:v>
                </c:pt>
                <c:pt idx="794">
                  <c:v>173.66666666666652</c:v>
                </c:pt>
                <c:pt idx="795">
                  <c:v>173.85714285714312</c:v>
                </c:pt>
                <c:pt idx="796">
                  <c:v>174.14285714285697</c:v>
                </c:pt>
                <c:pt idx="797">
                  <c:v>174.8095238095238</c:v>
                </c:pt>
                <c:pt idx="798">
                  <c:v>174.85714285714312</c:v>
                </c:pt>
                <c:pt idx="799">
                  <c:v>174.90476190476167</c:v>
                </c:pt>
                <c:pt idx="800">
                  <c:v>175.1904761904762</c:v>
                </c:pt>
                <c:pt idx="801">
                  <c:v>175.42857142857142</c:v>
                </c:pt>
                <c:pt idx="802">
                  <c:v>175.61904761904745</c:v>
                </c:pt>
                <c:pt idx="803">
                  <c:v>175.66666666666652</c:v>
                </c:pt>
                <c:pt idx="804">
                  <c:v>175.85714285714312</c:v>
                </c:pt>
                <c:pt idx="805">
                  <c:v>176.14285714285697</c:v>
                </c:pt>
                <c:pt idx="806">
                  <c:v>176.38095238095241</c:v>
                </c:pt>
                <c:pt idx="807">
                  <c:v>176.76190476190456</c:v>
                </c:pt>
                <c:pt idx="808">
                  <c:v>177.14285714285697</c:v>
                </c:pt>
                <c:pt idx="809">
                  <c:v>177.47619047619048</c:v>
                </c:pt>
                <c:pt idx="810">
                  <c:v>177.9523809523813</c:v>
                </c:pt>
                <c:pt idx="811">
                  <c:v>178.42857142857142</c:v>
                </c:pt>
                <c:pt idx="812">
                  <c:v>178.76190476190456</c:v>
                </c:pt>
                <c:pt idx="813">
                  <c:v>179</c:v>
                </c:pt>
                <c:pt idx="814">
                  <c:v>179.23809523809518</c:v>
                </c:pt>
                <c:pt idx="815">
                  <c:v>179.66666666666652</c:v>
                </c:pt>
                <c:pt idx="816">
                  <c:v>179.90476190476167</c:v>
                </c:pt>
                <c:pt idx="817">
                  <c:v>180.1904761904762</c:v>
                </c:pt>
                <c:pt idx="818">
                  <c:v>180.47619047619048</c:v>
                </c:pt>
                <c:pt idx="819">
                  <c:v>180.8095238095238</c:v>
                </c:pt>
                <c:pt idx="820">
                  <c:v>181.1904761904762</c:v>
                </c:pt>
                <c:pt idx="821">
                  <c:v>181.61904761904745</c:v>
                </c:pt>
                <c:pt idx="822">
                  <c:v>181.90476190476167</c:v>
                </c:pt>
                <c:pt idx="823">
                  <c:v>182.1904761904762</c:v>
                </c:pt>
                <c:pt idx="824">
                  <c:v>182.61904761904745</c:v>
                </c:pt>
                <c:pt idx="825">
                  <c:v>183.09523809523824</c:v>
                </c:pt>
                <c:pt idx="826">
                  <c:v>183.42857142857142</c:v>
                </c:pt>
                <c:pt idx="827">
                  <c:v>183.52380952380952</c:v>
                </c:pt>
                <c:pt idx="828">
                  <c:v>183.66666666666652</c:v>
                </c:pt>
                <c:pt idx="829">
                  <c:v>183.9523809523813</c:v>
                </c:pt>
                <c:pt idx="830">
                  <c:v>184.23809523809518</c:v>
                </c:pt>
                <c:pt idx="831">
                  <c:v>184.47619047619048</c:v>
                </c:pt>
                <c:pt idx="832">
                  <c:v>184.61904761904745</c:v>
                </c:pt>
                <c:pt idx="833">
                  <c:v>184.90476190476167</c:v>
                </c:pt>
                <c:pt idx="834">
                  <c:v>185</c:v>
                </c:pt>
                <c:pt idx="835">
                  <c:v>185.38095238095241</c:v>
                </c:pt>
                <c:pt idx="836">
                  <c:v>185.7142857142855</c:v>
                </c:pt>
                <c:pt idx="837">
                  <c:v>185.7142857142855</c:v>
                </c:pt>
                <c:pt idx="838">
                  <c:v>186</c:v>
                </c:pt>
                <c:pt idx="839">
                  <c:v>186.38095238095241</c:v>
                </c:pt>
                <c:pt idx="840">
                  <c:v>186.85714285714312</c:v>
                </c:pt>
                <c:pt idx="841">
                  <c:v>187.14285714285697</c:v>
                </c:pt>
                <c:pt idx="842">
                  <c:v>187.57142857142861</c:v>
                </c:pt>
                <c:pt idx="843">
                  <c:v>188.1904761904762</c:v>
                </c:pt>
                <c:pt idx="844">
                  <c:v>188.38095238095241</c:v>
                </c:pt>
                <c:pt idx="845">
                  <c:v>188.76190476190456</c:v>
                </c:pt>
                <c:pt idx="846">
                  <c:v>189</c:v>
                </c:pt>
                <c:pt idx="847">
                  <c:v>189.33333333333351</c:v>
                </c:pt>
                <c:pt idx="848">
                  <c:v>189.52380952380952</c:v>
                </c:pt>
                <c:pt idx="849">
                  <c:v>189.66666666666652</c:v>
                </c:pt>
                <c:pt idx="850">
                  <c:v>189.9523809523813</c:v>
                </c:pt>
                <c:pt idx="851">
                  <c:v>190.33333333333351</c:v>
                </c:pt>
                <c:pt idx="852">
                  <c:v>190.85714285714312</c:v>
                </c:pt>
                <c:pt idx="853">
                  <c:v>191.04761904761926</c:v>
                </c:pt>
                <c:pt idx="854">
                  <c:v>191.42857142857142</c:v>
                </c:pt>
                <c:pt idx="855">
                  <c:v>191.76190476190456</c:v>
                </c:pt>
                <c:pt idx="856">
                  <c:v>191.9523809523813</c:v>
                </c:pt>
                <c:pt idx="857">
                  <c:v>192.1904761904762</c:v>
                </c:pt>
                <c:pt idx="858">
                  <c:v>192.42857142857142</c:v>
                </c:pt>
                <c:pt idx="859">
                  <c:v>192.7142857142855</c:v>
                </c:pt>
                <c:pt idx="860">
                  <c:v>192.9523809523813</c:v>
                </c:pt>
                <c:pt idx="861">
                  <c:v>193.33333333333351</c:v>
                </c:pt>
                <c:pt idx="862">
                  <c:v>193.57142857142861</c:v>
                </c:pt>
                <c:pt idx="863">
                  <c:v>193.7142857142855</c:v>
                </c:pt>
                <c:pt idx="864">
                  <c:v>193.66666666666652</c:v>
                </c:pt>
                <c:pt idx="865">
                  <c:v>194.04761904761926</c:v>
                </c:pt>
                <c:pt idx="866">
                  <c:v>194.33333333333351</c:v>
                </c:pt>
                <c:pt idx="867">
                  <c:v>194.61904761904745</c:v>
                </c:pt>
                <c:pt idx="868">
                  <c:v>194.9523809523813</c:v>
                </c:pt>
                <c:pt idx="869">
                  <c:v>195.09523809523824</c:v>
                </c:pt>
                <c:pt idx="870">
                  <c:v>195.28571428571428</c:v>
                </c:pt>
                <c:pt idx="871">
                  <c:v>195.52380952380952</c:v>
                </c:pt>
                <c:pt idx="872">
                  <c:v>195.76190476190456</c:v>
                </c:pt>
                <c:pt idx="873">
                  <c:v>196.09523809523824</c:v>
                </c:pt>
                <c:pt idx="874">
                  <c:v>196.28571428571428</c:v>
                </c:pt>
                <c:pt idx="875">
                  <c:v>196.85714285714312</c:v>
                </c:pt>
                <c:pt idx="876">
                  <c:v>197.47619047619048</c:v>
                </c:pt>
                <c:pt idx="877">
                  <c:v>198.1904761904762</c:v>
                </c:pt>
                <c:pt idx="878">
                  <c:v>198.38095238095241</c:v>
                </c:pt>
                <c:pt idx="879">
                  <c:v>198.66666666666652</c:v>
                </c:pt>
                <c:pt idx="880">
                  <c:v>199.04761904761926</c:v>
                </c:pt>
                <c:pt idx="881">
                  <c:v>199.52380952380952</c:v>
                </c:pt>
                <c:pt idx="882">
                  <c:v>200.38095238095241</c:v>
                </c:pt>
                <c:pt idx="883">
                  <c:v>200.61904761904745</c:v>
                </c:pt>
                <c:pt idx="884">
                  <c:v>200.76190476190456</c:v>
                </c:pt>
                <c:pt idx="885">
                  <c:v>201.09523809523824</c:v>
                </c:pt>
                <c:pt idx="886">
                  <c:v>201.47619047619048</c:v>
                </c:pt>
                <c:pt idx="887">
                  <c:v>202</c:v>
                </c:pt>
                <c:pt idx="888">
                  <c:v>202.61904761904745</c:v>
                </c:pt>
                <c:pt idx="889">
                  <c:v>203.57142857142861</c:v>
                </c:pt>
                <c:pt idx="890">
                  <c:v>203.7142857142855</c:v>
                </c:pt>
                <c:pt idx="891">
                  <c:v>204.04761904761926</c:v>
                </c:pt>
                <c:pt idx="892">
                  <c:v>204</c:v>
                </c:pt>
                <c:pt idx="893">
                  <c:v>204.28571428571428</c:v>
                </c:pt>
                <c:pt idx="894">
                  <c:v>204.90476190476167</c:v>
                </c:pt>
                <c:pt idx="895">
                  <c:v>205.1904761904762</c:v>
                </c:pt>
                <c:pt idx="896">
                  <c:v>205.38095238095241</c:v>
                </c:pt>
                <c:pt idx="897">
                  <c:v>205.66666666666652</c:v>
                </c:pt>
                <c:pt idx="898">
                  <c:v>206.09523809523824</c:v>
                </c:pt>
                <c:pt idx="899">
                  <c:v>207</c:v>
                </c:pt>
                <c:pt idx="900">
                  <c:v>207.47619047619048</c:v>
                </c:pt>
                <c:pt idx="901">
                  <c:v>207.9523809523813</c:v>
                </c:pt>
                <c:pt idx="902">
                  <c:v>208.1904761904762</c:v>
                </c:pt>
                <c:pt idx="903">
                  <c:v>208.23809523809518</c:v>
                </c:pt>
                <c:pt idx="904">
                  <c:v>208.7142857142855</c:v>
                </c:pt>
                <c:pt idx="905">
                  <c:v>208.90476190476167</c:v>
                </c:pt>
                <c:pt idx="906">
                  <c:v>209.04761904761926</c:v>
                </c:pt>
                <c:pt idx="907">
                  <c:v>209.09523809523824</c:v>
                </c:pt>
                <c:pt idx="908">
                  <c:v>209.09523809523824</c:v>
                </c:pt>
                <c:pt idx="909">
                  <c:v>209.14285714285697</c:v>
                </c:pt>
                <c:pt idx="910">
                  <c:v>209.14285714285697</c:v>
                </c:pt>
                <c:pt idx="911">
                  <c:v>209.14285714285697</c:v>
                </c:pt>
                <c:pt idx="912">
                  <c:v>209.14285714285697</c:v>
                </c:pt>
                <c:pt idx="913">
                  <c:v>209.1904761904762</c:v>
                </c:pt>
                <c:pt idx="914">
                  <c:v>209.38095238095241</c:v>
                </c:pt>
                <c:pt idx="915">
                  <c:v>209.52380952380952</c:v>
                </c:pt>
                <c:pt idx="916">
                  <c:v>209.61904761904745</c:v>
                </c:pt>
                <c:pt idx="917">
                  <c:v>209.76190476190456</c:v>
                </c:pt>
                <c:pt idx="918">
                  <c:v>209.90476190476167</c:v>
                </c:pt>
                <c:pt idx="919">
                  <c:v>209.90476190476167</c:v>
                </c:pt>
                <c:pt idx="920">
                  <c:v>209.90476190476167</c:v>
                </c:pt>
                <c:pt idx="921">
                  <c:v>209.90476190476167</c:v>
                </c:pt>
                <c:pt idx="922">
                  <c:v>209.9523809523813</c:v>
                </c:pt>
                <c:pt idx="923">
                  <c:v>210.1904761904762</c:v>
                </c:pt>
                <c:pt idx="924">
                  <c:v>210.42857142857142</c:v>
                </c:pt>
                <c:pt idx="925">
                  <c:v>210.61904761904745</c:v>
                </c:pt>
                <c:pt idx="926">
                  <c:v>210.8095238095238</c:v>
                </c:pt>
                <c:pt idx="927">
                  <c:v>210.9523809523813</c:v>
                </c:pt>
                <c:pt idx="928">
                  <c:v>211.04761904761926</c:v>
                </c:pt>
                <c:pt idx="929">
                  <c:v>211.14285714285697</c:v>
                </c:pt>
                <c:pt idx="930">
                  <c:v>211.14285714285697</c:v>
                </c:pt>
                <c:pt idx="931">
                  <c:v>211.14285714285697</c:v>
                </c:pt>
                <c:pt idx="932">
                  <c:v>211.14285714285697</c:v>
                </c:pt>
                <c:pt idx="933">
                  <c:v>211.14285714285697</c:v>
                </c:pt>
                <c:pt idx="934">
                  <c:v>211.14285714285697</c:v>
                </c:pt>
                <c:pt idx="935">
                  <c:v>211.14285714285697</c:v>
                </c:pt>
                <c:pt idx="936">
                  <c:v>211.14285714285697</c:v>
                </c:pt>
                <c:pt idx="937">
                  <c:v>211.14285714285697</c:v>
                </c:pt>
                <c:pt idx="938">
                  <c:v>211.14285714285697</c:v>
                </c:pt>
                <c:pt idx="939">
                  <c:v>211.1904761904762</c:v>
                </c:pt>
                <c:pt idx="940">
                  <c:v>211.28571428571428</c:v>
                </c:pt>
                <c:pt idx="941">
                  <c:v>211.33333333333351</c:v>
                </c:pt>
                <c:pt idx="942">
                  <c:v>211.42857142857142</c:v>
                </c:pt>
                <c:pt idx="943">
                  <c:v>211.42857142857142</c:v>
                </c:pt>
                <c:pt idx="944">
                  <c:v>211.61904761904745</c:v>
                </c:pt>
                <c:pt idx="945">
                  <c:v>211.85714285714312</c:v>
                </c:pt>
                <c:pt idx="946">
                  <c:v>212.04761904761926</c:v>
                </c:pt>
                <c:pt idx="947">
                  <c:v>212.1904761904762</c:v>
                </c:pt>
                <c:pt idx="948">
                  <c:v>212.33333333333351</c:v>
                </c:pt>
                <c:pt idx="949">
                  <c:v>212.52380952380952</c:v>
                </c:pt>
                <c:pt idx="950">
                  <c:v>212.8095238095238</c:v>
                </c:pt>
                <c:pt idx="951">
                  <c:v>213.09523809523824</c:v>
                </c:pt>
                <c:pt idx="952">
                  <c:v>213.33333333333351</c:v>
                </c:pt>
                <c:pt idx="953">
                  <c:v>213.66666666666652</c:v>
                </c:pt>
                <c:pt idx="954">
                  <c:v>214</c:v>
                </c:pt>
                <c:pt idx="955">
                  <c:v>214.28571428571428</c:v>
                </c:pt>
                <c:pt idx="956">
                  <c:v>214.57142857142861</c:v>
                </c:pt>
                <c:pt idx="957">
                  <c:v>214.76190476190456</c:v>
                </c:pt>
                <c:pt idx="958">
                  <c:v>214.90476190476167</c:v>
                </c:pt>
                <c:pt idx="959">
                  <c:v>215.09523809523824</c:v>
                </c:pt>
                <c:pt idx="960">
                  <c:v>215.33333333333351</c:v>
                </c:pt>
                <c:pt idx="961">
                  <c:v>215.47619047619048</c:v>
                </c:pt>
                <c:pt idx="962">
                  <c:v>215.57142857142861</c:v>
                </c:pt>
                <c:pt idx="963">
                  <c:v>215.9523809523813</c:v>
                </c:pt>
                <c:pt idx="964">
                  <c:v>216.23809523809518</c:v>
                </c:pt>
                <c:pt idx="965">
                  <c:v>216.28571428571428</c:v>
                </c:pt>
                <c:pt idx="966">
                  <c:v>216.47619047619048</c:v>
                </c:pt>
                <c:pt idx="967">
                  <c:v>216.76190476190456</c:v>
                </c:pt>
                <c:pt idx="968">
                  <c:v>217</c:v>
                </c:pt>
                <c:pt idx="969">
                  <c:v>217.38095238095241</c:v>
                </c:pt>
                <c:pt idx="970">
                  <c:v>217.85714285714312</c:v>
                </c:pt>
                <c:pt idx="971">
                  <c:v>219.14285714285697</c:v>
                </c:pt>
                <c:pt idx="972">
                  <c:v>219.7142857142855</c:v>
                </c:pt>
                <c:pt idx="973">
                  <c:v>220.1904761904762</c:v>
                </c:pt>
                <c:pt idx="974">
                  <c:v>220.85714285714312</c:v>
                </c:pt>
                <c:pt idx="975">
                  <c:v>221.09523809523824</c:v>
                </c:pt>
                <c:pt idx="976">
                  <c:v>221.23809523809518</c:v>
                </c:pt>
                <c:pt idx="977">
                  <c:v>221.52380952380952</c:v>
                </c:pt>
                <c:pt idx="978">
                  <c:v>221.90476190476167</c:v>
                </c:pt>
                <c:pt idx="979">
                  <c:v>222.04761904761926</c:v>
                </c:pt>
                <c:pt idx="980">
                  <c:v>222.1904761904762</c:v>
                </c:pt>
                <c:pt idx="981">
                  <c:v>222.38095238095241</c:v>
                </c:pt>
                <c:pt idx="982">
                  <c:v>222.42857142857142</c:v>
                </c:pt>
                <c:pt idx="983">
                  <c:v>222.52380952380952</c:v>
                </c:pt>
                <c:pt idx="984">
                  <c:v>222.57142857142861</c:v>
                </c:pt>
                <c:pt idx="985">
                  <c:v>222.76190476190456</c:v>
                </c:pt>
                <c:pt idx="986">
                  <c:v>222.90476190476167</c:v>
                </c:pt>
                <c:pt idx="987">
                  <c:v>223.23809523809518</c:v>
                </c:pt>
                <c:pt idx="988">
                  <c:v>223.47619047619048</c:v>
                </c:pt>
                <c:pt idx="989">
                  <c:v>223.76190476190456</c:v>
                </c:pt>
                <c:pt idx="990">
                  <c:v>224.09523809523824</c:v>
                </c:pt>
                <c:pt idx="991">
                  <c:v>224.33333333333351</c:v>
                </c:pt>
                <c:pt idx="992">
                  <c:v>224.52380952380952</c:v>
                </c:pt>
                <c:pt idx="993">
                  <c:v>224.66666666666652</c:v>
                </c:pt>
                <c:pt idx="994">
                  <c:v>224.76190476190456</c:v>
                </c:pt>
                <c:pt idx="995">
                  <c:v>224.90476190476167</c:v>
                </c:pt>
                <c:pt idx="996">
                  <c:v>225</c:v>
                </c:pt>
                <c:pt idx="997">
                  <c:v>225.23809523809518</c:v>
                </c:pt>
                <c:pt idx="998">
                  <c:v>225.42857142857142</c:v>
                </c:pt>
                <c:pt idx="999">
                  <c:v>225.61904761904745</c:v>
                </c:pt>
                <c:pt idx="1000">
                  <c:v>225.76190476190456</c:v>
                </c:pt>
                <c:pt idx="1001">
                  <c:v>226.04761904761926</c:v>
                </c:pt>
                <c:pt idx="1002">
                  <c:v>226.1904761904762</c:v>
                </c:pt>
                <c:pt idx="1003">
                  <c:v>226.1904761904762</c:v>
                </c:pt>
                <c:pt idx="1004">
                  <c:v>226.1904761904762</c:v>
                </c:pt>
                <c:pt idx="1005">
                  <c:v>226.57142857142861</c:v>
                </c:pt>
                <c:pt idx="1006">
                  <c:v>226.76190476190456</c:v>
                </c:pt>
                <c:pt idx="1007">
                  <c:v>226.8095238095238</c:v>
                </c:pt>
                <c:pt idx="1008">
                  <c:v>226.8095238095238</c:v>
                </c:pt>
                <c:pt idx="1009">
                  <c:v>226.8095238095238</c:v>
                </c:pt>
                <c:pt idx="1010">
                  <c:v>226.8095238095238</c:v>
                </c:pt>
                <c:pt idx="1011">
                  <c:v>226.8095238095238</c:v>
                </c:pt>
                <c:pt idx="1012">
                  <c:v>226.8095238095238</c:v>
                </c:pt>
                <c:pt idx="1013">
                  <c:v>226.8095238095238</c:v>
                </c:pt>
                <c:pt idx="1014">
                  <c:v>226.8095238095238</c:v>
                </c:pt>
                <c:pt idx="1015">
                  <c:v>226.8095238095238</c:v>
                </c:pt>
                <c:pt idx="1016">
                  <c:v>226.8095238095238</c:v>
                </c:pt>
                <c:pt idx="1017">
                  <c:v>226.8095238095238</c:v>
                </c:pt>
                <c:pt idx="1018">
                  <c:v>226.8095238095238</c:v>
                </c:pt>
                <c:pt idx="1019">
                  <c:v>226.8095238095238</c:v>
                </c:pt>
                <c:pt idx="1020">
                  <c:v>226.8095238095238</c:v>
                </c:pt>
                <c:pt idx="1021">
                  <c:v>226.8095238095238</c:v>
                </c:pt>
                <c:pt idx="1022">
                  <c:v>226.8095238095238</c:v>
                </c:pt>
                <c:pt idx="1023">
                  <c:v>226.8095238095238</c:v>
                </c:pt>
                <c:pt idx="1024">
                  <c:v>226.8095238095238</c:v>
                </c:pt>
                <c:pt idx="1025">
                  <c:v>226.8095238095238</c:v>
                </c:pt>
                <c:pt idx="1026">
                  <c:v>226.8095238095238</c:v>
                </c:pt>
                <c:pt idx="1027">
                  <c:v>226.8095238095238</c:v>
                </c:pt>
                <c:pt idx="1028">
                  <c:v>226.8095238095238</c:v>
                </c:pt>
                <c:pt idx="1029">
                  <c:v>226.8095238095238</c:v>
                </c:pt>
                <c:pt idx="1030">
                  <c:v>226.8095238095238</c:v>
                </c:pt>
                <c:pt idx="1031">
                  <c:v>226.8095238095238</c:v>
                </c:pt>
                <c:pt idx="1032">
                  <c:v>226.8095238095238</c:v>
                </c:pt>
                <c:pt idx="1033">
                  <c:v>226.8095238095238</c:v>
                </c:pt>
                <c:pt idx="1034">
                  <c:v>226.8095238095238</c:v>
                </c:pt>
                <c:pt idx="1035">
                  <c:v>226.8095238095238</c:v>
                </c:pt>
                <c:pt idx="1036">
                  <c:v>226.8095238095238</c:v>
                </c:pt>
                <c:pt idx="1037">
                  <c:v>226.8095238095238</c:v>
                </c:pt>
                <c:pt idx="1038">
                  <c:v>226.8095238095238</c:v>
                </c:pt>
                <c:pt idx="1039">
                  <c:v>226.8095238095238</c:v>
                </c:pt>
                <c:pt idx="1040">
                  <c:v>226.8095238095238</c:v>
                </c:pt>
                <c:pt idx="1041">
                  <c:v>226.8095238095238</c:v>
                </c:pt>
                <c:pt idx="1042">
                  <c:v>226.8095238095238</c:v>
                </c:pt>
                <c:pt idx="1043">
                  <c:v>226.76190476190456</c:v>
                </c:pt>
                <c:pt idx="1044">
                  <c:v>226.76190476190456</c:v>
                </c:pt>
                <c:pt idx="1045">
                  <c:v>226.76190476190456</c:v>
                </c:pt>
                <c:pt idx="1046">
                  <c:v>226.76190476190456</c:v>
                </c:pt>
                <c:pt idx="1047">
                  <c:v>226.76190476190456</c:v>
                </c:pt>
                <c:pt idx="1048">
                  <c:v>226.8095238095238</c:v>
                </c:pt>
                <c:pt idx="1049">
                  <c:v>226.8095238095238</c:v>
                </c:pt>
                <c:pt idx="1050">
                  <c:v>226.8095238095238</c:v>
                </c:pt>
                <c:pt idx="1051">
                  <c:v>226.8095238095238</c:v>
                </c:pt>
                <c:pt idx="1052">
                  <c:v>226.8095238095238</c:v>
                </c:pt>
                <c:pt idx="1053">
                  <c:v>226.42857142857142</c:v>
                </c:pt>
                <c:pt idx="1054">
                  <c:v>226.33333333333351</c:v>
                </c:pt>
                <c:pt idx="1055">
                  <c:v>226.14285714285697</c:v>
                </c:pt>
                <c:pt idx="1056">
                  <c:v>226.09523809523824</c:v>
                </c:pt>
                <c:pt idx="1057">
                  <c:v>226</c:v>
                </c:pt>
                <c:pt idx="1058">
                  <c:v>225.90476190476167</c:v>
                </c:pt>
                <c:pt idx="1059">
                  <c:v>225.76190476190456</c:v>
                </c:pt>
                <c:pt idx="1060">
                  <c:v>225.66666666666652</c:v>
                </c:pt>
                <c:pt idx="1061">
                  <c:v>225.57142857142861</c:v>
                </c:pt>
                <c:pt idx="1062">
                  <c:v>225.57142857142861</c:v>
                </c:pt>
                <c:pt idx="1063">
                  <c:v>225.47619047619048</c:v>
                </c:pt>
                <c:pt idx="1064">
                  <c:v>225.38095238095241</c:v>
                </c:pt>
                <c:pt idx="1065">
                  <c:v>225.14285714285697</c:v>
                </c:pt>
                <c:pt idx="1066">
                  <c:v>224.85714285714312</c:v>
                </c:pt>
                <c:pt idx="1067">
                  <c:v>224.52380952380952</c:v>
                </c:pt>
                <c:pt idx="1068">
                  <c:v>224.33333333333351</c:v>
                </c:pt>
                <c:pt idx="1069">
                  <c:v>223.76190476190456</c:v>
                </c:pt>
                <c:pt idx="1070">
                  <c:v>223.42857142857142</c:v>
                </c:pt>
                <c:pt idx="1071">
                  <c:v>223.23809523809518</c:v>
                </c:pt>
                <c:pt idx="1072">
                  <c:v>223</c:v>
                </c:pt>
                <c:pt idx="1073">
                  <c:v>222.9523809523813</c:v>
                </c:pt>
                <c:pt idx="1074">
                  <c:v>222.85714285714312</c:v>
                </c:pt>
                <c:pt idx="1075">
                  <c:v>222.85714285714312</c:v>
                </c:pt>
                <c:pt idx="1076">
                  <c:v>222.8095238095238</c:v>
                </c:pt>
                <c:pt idx="1077">
                  <c:v>222.8095238095238</c:v>
                </c:pt>
                <c:pt idx="1078">
                  <c:v>222.76190476190456</c:v>
                </c:pt>
                <c:pt idx="1079">
                  <c:v>222.61904761904745</c:v>
                </c:pt>
                <c:pt idx="1080">
                  <c:v>222.66666666666652</c:v>
                </c:pt>
                <c:pt idx="1081">
                  <c:v>222.1904761904762</c:v>
                </c:pt>
                <c:pt idx="1082">
                  <c:v>221.8095238095238</c:v>
                </c:pt>
                <c:pt idx="1083">
                  <c:v>222.14285714285697</c:v>
                </c:pt>
                <c:pt idx="1084">
                  <c:v>222.52380952380952</c:v>
                </c:pt>
                <c:pt idx="1085">
                  <c:v>222.52380952380952</c:v>
                </c:pt>
                <c:pt idx="1086">
                  <c:v>222.7142857142855</c:v>
                </c:pt>
                <c:pt idx="1087">
                  <c:v>223.42857142857142</c:v>
                </c:pt>
                <c:pt idx="1088">
                  <c:v>223.28571428571428</c:v>
                </c:pt>
                <c:pt idx="1089">
                  <c:v>223.04761904761926</c:v>
                </c:pt>
              </c:numCache>
            </c:numRef>
          </c:xVal>
          <c:yVal>
            <c:numRef>
              <c:f>Лист1!$E$2:$E$1091</c:f>
              <c:numCache>
                <c:formatCode>General</c:formatCode>
                <c:ptCount val="1090"/>
                <c:pt idx="0">
                  <c:v>0</c:v>
                </c:pt>
                <c:pt idx="1">
                  <c:v>0</c:v>
                </c:pt>
                <c:pt idx="2">
                  <c:v>3.7570679999986067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-3.5492047499997632</c:v>
                </c:pt>
                <c:pt idx="11">
                  <c:v>2.4769731000002446</c:v>
                </c:pt>
                <c:pt idx="12">
                  <c:v>-3.4550459999997178</c:v>
                </c:pt>
                <c:pt idx="13">
                  <c:v>-10.376776199999927</c:v>
                </c:pt>
                <c:pt idx="14">
                  <c:v>-46.048894500010299</c:v>
                </c:pt>
                <c:pt idx="15">
                  <c:v>-5.4028379999999565</c:v>
                </c:pt>
                <c:pt idx="16">
                  <c:v>-10.876317375000864</c:v>
                </c:pt>
                <c:pt idx="17">
                  <c:v>-3.4459679999998967</c:v>
                </c:pt>
                <c:pt idx="18">
                  <c:v>-20.198256749998595</c:v>
                </c:pt>
                <c:pt idx="19">
                  <c:v>-2.2509206999999689</c:v>
                </c:pt>
                <c:pt idx="20">
                  <c:v>-6.238779000000358</c:v>
                </c:pt>
                <c:pt idx="21">
                  <c:v>-5.0775089999998624</c:v>
                </c:pt>
                <c:pt idx="22">
                  <c:v>-4.4407230000000277</c:v>
                </c:pt>
                <c:pt idx="23">
                  <c:v>-3.4522693333334189</c:v>
                </c:pt>
                <c:pt idx="24">
                  <c:v>-3.9108234374997184</c:v>
                </c:pt>
                <c:pt idx="25">
                  <c:v>-12.422395125000975</c:v>
                </c:pt>
                <c:pt idx="26">
                  <c:v>-9.3289157500002684</c:v>
                </c:pt>
                <c:pt idx="27">
                  <c:v>-4.8186074999998709</c:v>
                </c:pt>
                <c:pt idx="28">
                  <c:v>-5.076606937500018</c:v>
                </c:pt>
                <c:pt idx="29">
                  <c:v>-1.0672729199999842</c:v>
                </c:pt>
                <c:pt idx="30">
                  <c:v>-2.3424912000000258</c:v>
                </c:pt>
                <c:pt idx="31">
                  <c:v>-10.595809087500051</c:v>
                </c:pt>
                <c:pt idx="32">
                  <c:v>-17.034195500000511</c:v>
                </c:pt>
                <c:pt idx="33">
                  <c:v>-13.144941449999617</c:v>
                </c:pt>
                <c:pt idx="34">
                  <c:v>-6.4760216499997574</c:v>
                </c:pt>
                <c:pt idx="35">
                  <c:v>-15.13906100000043</c:v>
                </c:pt>
                <c:pt idx="36">
                  <c:v>-4.0285863333334389</c:v>
                </c:pt>
                <c:pt idx="37">
                  <c:v>-4.7093654999998762</c:v>
                </c:pt>
                <c:pt idx="38">
                  <c:v>-9.7667167499993148</c:v>
                </c:pt>
                <c:pt idx="39">
                  <c:v>-3.1942065000001847</c:v>
                </c:pt>
                <c:pt idx="40">
                  <c:v>-3.9351854999998759</c:v>
                </c:pt>
                <c:pt idx="41">
                  <c:v>-2.5850370000000096</c:v>
                </c:pt>
                <c:pt idx="42">
                  <c:v>-3.8021774999998987</c:v>
                </c:pt>
                <c:pt idx="43">
                  <c:v>-3.4578127500002505</c:v>
                </c:pt>
                <c:pt idx="44">
                  <c:v>-4.9664947499996499</c:v>
                </c:pt>
                <c:pt idx="45">
                  <c:v>-4.0188828750003065</c:v>
                </c:pt>
                <c:pt idx="46">
                  <c:v>-2.1590467500000141</c:v>
                </c:pt>
                <c:pt idx="47">
                  <c:v>-1.911779625000001</c:v>
                </c:pt>
                <c:pt idx="48">
                  <c:v>-0.75086024999995749</c:v>
                </c:pt>
                <c:pt idx="49">
                  <c:v>-0.97666275000007563</c:v>
                </c:pt>
                <c:pt idx="50">
                  <c:v>-0.54121199999997749</c:v>
                </c:pt>
                <c:pt idx="51">
                  <c:v>-0.43776133333334116</c:v>
                </c:pt>
                <c:pt idx="52">
                  <c:v>2.4298907500000579</c:v>
                </c:pt>
                <c:pt idx="53">
                  <c:v>-1.592219999999936</c:v>
                </c:pt>
                <c:pt idx="54">
                  <c:v>2.7138916875000092</c:v>
                </c:pt>
                <c:pt idx="55">
                  <c:v>-1.5627080000000273</c:v>
                </c:pt>
                <c:pt idx="56">
                  <c:v>0.54860699999997431</c:v>
                </c:pt>
                <c:pt idx="57">
                  <c:v>1.7089590000001926</c:v>
                </c:pt>
                <c:pt idx="58">
                  <c:v>-1.9355264999999453</c:v>
                </c:pt>
                <c:pt idx="59">
                  <c:v>-0.25674249999998017</c:v>
                </c:pt>
                <c:pt idx="60">
                  <c:v>-1.6956905000000886</c:v>
                </c:pt>
                <c:pt idx="61">
                  <c:v>-0.31110000000000682</c:v>
                </c:pt>
                <c:pt idx="62">
                  <c:v>0.97666274999997149</c:v>
                </c:pt>
                <c:pt idx="63">
                  <c:v>2.5383798461538447</c:v>
                </c:pt>
                <c:pt idx="64">
                  <c:v>-0.1620780000000244</c:v>
                </c:pt>
                <c:pt idx="65">
                  <c:v>0.69821266666663651</c:v>
                </c:pt>
                <c:pt idx="66">
                  <c:v>-1.5792886666667056</c:v>
                </c:pt>
                <c:pt idx="67">
                  <c:v>-0.83455889999999733</c:v>
                </c:pt>
                <c:pt idx="68">
                  <c:v>2.1694889999998663</c:v>
                </c:pt>
                <c:pt idx="69">
                  <c:v>-0.83596649999997408</c:v>
                </c:pt>
                <c:pt idx="70">
                  <c:v>0.56997600000002224</c:v>
                </c:pt>
                <c:pt idx="71">
                  <c:v>2.1426743333332525</c:v>
                </c:pt>
                <c:pt idx="72">
                  <c:v>5.8905000000001664</c:v>
                </c:pt>
                <c:pt idx="73">
                  <c:v>0.91154000000003521</c:v>
                </c:pt>
                <c:pt idx="74">
                  <c:v>1.2745296666666142</c:v>
                </c:pt>
                <c:pt idx="75">
                  <c:v>0.50107500000002514</c:v>
                </c:pt>
                <c:pt idx="76">
                  <c:v>-0.47378362499995197</c:v>
                </c:pt>
                <c:pt idx="77">
                  <c:v>-0.52532550000000777</c:v>
                </c:pt>
                <c:pt idx="78">
                  <c:v>-7.5944610000002148</c:v>
                </c:pt>
                <c:pt idx="79">
                  <c:v>-5.7247384090909685</c:v>
                </c:pt>
                <c:pt idx="80">
                  <c:v>-6.3774480000000171</c:v>
                </c:pt>
                <c:pt idx="81">
                  <c:v>-2.8688264999999187</c:v>
                </c:pt>
                <c:pt idx="82">
                  <c:v>1.5959015625000132</c:v>
                </c:pt>
                <c:pt idx="83">
                  <c:v>1.2052766250000757</c:v>
                </c:pt>
                <c:pt idx="84">
                  <c:v>1.685682599999982</c:v>
                </c:pt>
                <c:pt idx="85">
                  <c:v>3.4439790000000952</c:v>
                </c:pt>
                <c:pt idx="86">
                  <c:v>3.0533019999994746</c:v>
                </c:pt>
                <c:pt idx="87">
                  <c:v>1.1404007999999997</c:v>
                </c:pt>
                <c:pt idx="88">
                  <c:v>-0.66498390000007535</c:v>
                </c:pt>
                <c:pt idx="89">
                  <c:v>0.58185049999995075</c:v>
                </c:pt>
                <c:pt idx="90">
                  <c:v>1.8153449999999738</c:v>
                </c:pt>
                <c:pt idx="91">
                  <c:v>2.4230036250002027</c:v>
                </c:pt>
                <c:pt idx="92">
                  <c:v>1.9644222500000519</c:v>
                </c:pt>
                <c:pt idx="93">
                  <c:v>4.9846124999990499E-2</c:v>
                </c:pt>
                <c:pt idx="94">
                  <c:v>0.81043462500006458</c:v>
                </c:pt>
                <c:pt idx="95">
                  <c:v>-0.72813719999999749</c:v>
                </c:pt>
                <c:pt idx="96">
                  <c:v>0.25932480000000124</c:v>
                </c:pt>
                <c:pt idx="97">
                  <c:v>3.0380699999997729</c:v>
                </c:pt>
                <c:pt idx="98">
                  <c:v>2.6141325000002054</c:v>
                </c:pt>
                <c:pt idx="99">
                  <c:v>2.8394351999999761</c:v>
                </c:pt>
                <c:pt idx="100">
                  <c:v>1.3049688749999153</c:v>
                </c:pt>
                <c:pt idx="101">
                  <c:v>-4.1352648750003409</c:v>
                </c:pt>
                <c:pt idx="102">
                  <c:v>-9.2097669999993528</c:v>
                </c:pt>
                <c:pt idx="103">
                  <c:v>-3.6207297000001812</c:v>
                </c:pt>
                <c:pt idx="104">
                  <c:v>-2.909228699999963</c:v>
                </c:pt>
                <c:pt idx="105">
                  <c:v>-2.1749927500000452</c:v>
                </c:pt>
                <c:pt idx="106">
                  <c:v>-0.73809750000000784</c:v>
                </c:pt>
                <c:pt idx="107">
                  <c:v>-0.48544859999998402</c:v>
                </c:pt>
                <c:pt idx="108">
                  <c:v>-0.39064724999997508</c:v>
                </c:pt>
                <c:pt idx="109">
                  <c:v>-0.2244191250000353</c:v>
                </c:pt>
                <c:pt idx="110">
                  <c:v>-2.3036444999999377</c:v>
                </c:pt>
                <c:pt idx="111">
                  <c:v>-1.9901475000000963</c:v>
                </c:pt>
                <c:pt idx="112">
                  <c:v>-2.0032162499998551</c:v>
                </c:pt>
                <c:pt idx="113">
                  <c:v>-0.97369200000006262</c:v>
                </c:pt>
                <c:pt idx="114">
                  <c:v>-0.95090520000000811</c:v>
                </c:pt>
                <c:pt idx="115">
                  <c:v>-0.285921299999983</c:v>
                </c:pt>
                <c:pt idx="116">
                  <c:v>-2.1017609999999372</c:v>
                </c:pt>
                <c:pt idx="117">
                  <c:v>-0.42808762500001601</c:v>
                </c:pt>
                <c:pt idx="118">
                  <c:v>-0.91017150000004154</c:v>
                </c:pt>
                <c:pt idx="119">
                  <c:v>-2.2941176999999819</c:v>
                </c:pt>
                <c:pt idx="120">
                  <c:v>-1.631013999999948</c:v>
                </c:pt>
                <c:pt idx="121">
                  <c:v>-5.1285281250003782</c:v>
                </c:pt>
                <c:pt idx="122">
                  <c:v>-4.8376177499996809</c:v>
                </c:pt>
                <c:pt idx="123">
                  <c:v>-10.481519999999225</c:v>
                </c:pt>
                <c:pt idx="124">
                  <c:v>-1.4581920000000796</c:v>
                </c:pt>
                <c:pt idx="125">
                  <c:v>-0.99328556250000055</c:v>
                </c:pt>
                <c:pt idx="126">
                  <c:v>-2.86267589999997</c:v>
                </c:pt>
                <c:pt idx="127">
                  <c:v>-2.8385516249998144</c:v>
                </c:pt>
                <c:pt idx="128">
                  <c:v>-2.6100270000004988</c:v>
                </c:pt>
                <c:pt idx="129">
                  <c:v>11.271025500002548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3.8400704999985127</c:v>
                </c:pt>
                <c:pt idx="145">
                  <c:v>-4.9041090000010561</c:v>
                </c:pt>
                <c:pt idx="146">
                  <c:v>-0.42667449999997126</c:v>
                </c:pt>
                <c:pt idx="147">
                  <c:v>0.43846293750000803</c:v>
                </c:pt>
                <c:pt idx="148">
                  <c:v>-2.7596100000000057</c:v>
                </c:pt>
                <c:pt idx="149">
                  <c:v>-10.079776000000349</c:v>
                </c:pt>
                <c:pt idx="150">
                  <c:v>-8.7442687499993035</c:v>
                </c:pt>
                <c:pt idx="151">
                  <c:v>-1.4296957500001095</c:v>
                </c:pt>
                <c:pt idx="152">
                  <c:v>-0.6109162499999653</c:v>
                </c:pt>
                <c:pt idx="153">
                  <c:v>-1.3403341874999897</c:v>
                </c:pt>
                <c:pt idx="154">
                  <c:v>-2.1397560000001343</c:v>
                </c:pt>
                <c:pt idx="155">
                  <c:v>-3.4772097499997461</c:v>
                </c:pt>
                <c:pt idx="156">
                  <c:v>4.5718312499989505E-2</c:v>
                </c:pt>
                <c:pt idx="157">
                  <c:v>-0.79130835000003241</c:v>
                </c:pt>
                <c:pt idx="158">
                  <c:v>-1.4429939999999808</c:v>
                </c:pt>
                <c:pt idx="159">
                  <c:v>-2.036461875000013</c:v>
                </c:pt>
                <c:pt idx="160">
                  <c:v>-1.2392443636363044</c:v>
                </c:pt>
                <c:pt idx="161">
                  <c:v>-3.8069141250002665</c:v>
                </c:pt>
                <c:pt idx="162">
                  <c:v>1.5668283749998391</c:v>
                </c:pt>
                <c:pt idx="163">
                  <c:v>-1.2717530000000294</c:v>
                </c:pt>
                <c:pt idx="164">
                  <c:v>-3.7792317500001293</c:v>
                </c:pt>
                <c:pt idx="165">
                  <c:v>-1.805795249999987</c:v>
                </c:pt>
                <c:pt idx="166">
                  <c:v>-2.4504122999999831</c:v>
                </c:pt>
                <c:pt idx="167">
                  <c:v>-1.2068741999999595</c:v>
                </c:pt>
                <c:pt idx="168">
                  <c:v>-5.2000262999999673</c:v>
                </c:pt>
                <c:pt idx="169">
                  <c:v>-1.6021713750000095</c:v>
                </c:pt>
                <c:pt idx="170">
                  <c:v>-2.595746999999919</c:v>
                </c:pt>
                <c:pt idx="171">
                  <c:v>-2.693074125000197</c:v>
                </c:pt>
                <c:pt idx="172">
                  <c:v>-4.2121537500000157</c:v>
                </c:pt>
                <c:pt idx="173">
                  <c:v>-4.6028010000000315</c:v>
                </c:pt>
                <c:pt idx="174">
                  <c:v>-3.2768038333332052</c:v>
                </c:pt>
                <c:pt idx="175">
                  <c:v>-0.52365949999998762</c:v>
                </c:pt>
                <c:pt idx="176">
                  <c:v>2.7496139999999807</c:v>
                </c:pt>
                <c:pt idx="177">
                  <c:v>0.77926406249999325</c:v>
                </c:pt>
                <c:pt idx="178">
                  <c:v>-1.4439119999999406</c:v>
                </c:pt>
                <c:pt idx="179">
                  <c:v>0.2061317999999934</c:v>
                </c:pt>
                <c:pt idx="180">
                  <c:v>-1.070866125000036</c:v>
                </c:pt>
                <c:pt idx="181">
                  <c:v>-2.6744208750000342</c:v>
                </c:pt>
                <c:pt idx="182">
                  <c:v>-1.190291549999974</c:v>
                </c:pt>
                <c:pt idx="183">
                  <c:v>-2.3223920999999788</c:v>
                </c:pt>
                <c:pt idx="184">
                  <c:v>-3.2235639545454875</c:v>
                </c:pt>
                <c:pt idx="185">
                  <c:v>-2.0669407500000698</c:v>
                </c:pt>
                <c:pt idx="186">
                  <c:v>-3.8401597499997342</c:v>
                </c:pt>
                <c:pt idx="187">
                  <c:v>9.193151624999361</c:v>
                </c:pt>
                <c:pt idx="188">
                  <c:v>3.1641207500001016</c:v>
                </c:pt>
                <c:pt idx="189">
                  <c:v>0.11398500000001316</c:v>
                </c:pt>
                <c:pt idx="190">
                  <c:v>-3.8048390624997372</c:v>
                </c:pt>
                <c:pt idx="191">
                  <c:v>-2.1592946666667152</c:v>
                </c:pt>
                <c:pt idx="192">
                  <c:v>-2.0641740000000692</c:v>
                </c:pt>
                <c:pt idx="193">
                  <c:v>-3.4882767499997582</c:v>
                </c:pt>
                <c:pt idx="194">
                  <c:v>0.15794274999998703</c:v>
                </c:pt>
                <c:pt idx="195">
                  <c:v>-1.4280356999999664</c:v>
                </c:pt>
                <c:pt idx="196">
                  <c:v>-1.7471937000000854</c:v>
                </c:pt>
                <c:pt idx="197">
                  <c:v>-1.1913982499999878</c:v>
                </c:pt>
                <c:pt idx="198">
                  <c:v>-1.3707177272727467</c:v>
                </c:pt>
                <c:pt idx="199">
                  <c:v>-4.4677434374999905</c:v>
                </c:pt>
                <c:pt idx="200">
                  <c:v>-6.0915674999998437</c:v>
                </c:pt>
                <c:pt idx="201">
                  <c:v>-4.5476246666667883</c:v>
                </c:pt>
                <c:pt idx="202">
                  <c:v>-2.9391452999999252</c:v>
                </c:pt>
                <c:pt idx="203">
                  <c:v>-0.18617550000003363</c:v>
                </c:pt>
                <c:pt idx="204">
                  <c:v>-5.1269126999999246</c:v>
                </c:pt>
                <c:pt idx="205">
                  <c:v>-0.24930500000005648</c:v>
                </c:pt>
                <c:pt idx="206">
                  <c:v>-0.50612683333330277</c:v>
                </c:pt>
                <c:pt idx="207">
                  <c:v>1.5151845000000757</c:v>
                </c:pt>
                <c:pt idx="208">
                  <c:v>0.44053799999999133</c:v>
                </c:pt>
                <c:pt idx="209">
                  <c:v>-0.701901666666641</c:v>
                </c:pt>
                <c:pt idx="210">
                  <c:v>-1.8685736999999518</c:v>
                </c:pt>
                <c:pt idx="211">
                  <c:v>-2.8522260000001767</c:v>
                </c:pt>
                <c:pt idx="212">
                  <c:v>-5.6439022499994449</c:v>
                </c:pt>
                <c:pt idx="213">
                  <c:v>-2.1361987499998785</c:v>
                </c:pt>
                <c:pt idx="214">
                  <c:v>-9.3294452999999535</c:v>
                </c:pt>
                <c:pt idx="215">
                  <c:v>-1.2301965000000752</c:v>
                </c:pt>
                <c:pt idx="216">
                  <c:v>0.46546850000002782</c:v>
                </c:pt>
                <c:pt idx="217">
                  <c:v>-2.5268906249998246</c:v>
                </c:pt>
                <c:pt idx="218">
                  <c:v>1.6757223000000019</c:v>
                </c:pt>
                <c:pt idx="219">
                  <c:v>1.9783155000000801</c:v>
                </c:pt>
                <c:pt idx="220">
                  <c:v>-1.9006977500000739</c:v>
                </c:pt>
                <c:pt idx="221">
                  <c:v>-3.1364235000000673</c:v>
                </c:pt>
                <c:pt idx="222">
                  <c:v>-6.8741242499995341</c:v>
                </c:pt>
                <c:pt idx="223">
                  <c:v>-0.29506049999997441</c:v>
                </c:pt>
                <c:pt idx="224">
                  <c:v>-2.9624216999999509</c:v>
                </c:pt>
                <c:pt idx="225">
                  <c:v>0</c:v>
                </c:pt>
                <c:pt idx="226">
                  <c:v>-4.8431810000000679</c:v>
                </c:pt>
                <c:pt idx="227">
                  <c:v>-0.7452970000000646</c:v>
                </c:pt>
                <c:pt idx="228">
                  <c:v>-2.466602249999994</c:v>
                </c:pt>
                <c:pt idx="229">
                  <c:v>0.40445124999999632</c:v>
                </c:pt>
                <c:pt idx="230">
                  <c:v>-0.33711000000001512</c:v>
                </c:pt>
                <c:pt idx="231">
                  <c:v>-1.8685379999999825</c:v>
                </c:pt>
                <c:pt idx="232">
                  <c:v>-0.37693249999999762</c:v>
                </c:pt>
                <c:pt idx="233">
                  <c:v>3.0987600000003646</c:v>
                </c:pt>
                <c:pt idx="234">
                  <c:v>3.0590437499997547</c:v>
                </c:pt>
                <c:pt idx="235">
                  <c:v>2.1140349999998578</c:v>
                </c:pt>
                <c:pt idx="236">
                  <c:v>-2.9549336250002147</c:v>
                </c:pt>
                <c:pt idx="237">
                  <c:v>-1.9284425999999819</c:v>
                </c:pt>
                <c:pt idx="238">
                  <c:v>-5.3228699999999707</c:v>
                </c:pt>
                <c:pt idx="239">
                  <c:v>-2.4240299999999837</c:v>
                </c:pt>
                <c:pt idx="240">
                  <c:v>4.3313024999998042</c:v>
                </c:pt>
                <c:pt idx="241">
                  <c:v>2.7426525000001787</c:v>
                </c:pt>
                <c:pt idx="242">
                  <c:v>5.7486995999999717</c:v>
                </c:pt>
                <c:pt idx="243">
                  <c:v>2.1205006666667092</c:v>
                </c:pt>
                <c:pt idx="244">
                  <c:v>3.4190484999994699</c:v>
                </c:pt>
                <c:pt idx="245">
                  <c:v>-0.87830925000007676</c:v>
                </c:pt>
                <c:pt idx="246">
                  <c:v>-4.3429942499999861</c:v>
                </c:pt>
                <c:pt idx="247">
                  <c:v>-0.58970763157895589</c:v>
                </c:pt>
                <c:pt idx="248">
                  <c:v>4.4993900000001279</c:v>
                </c:pt>
                <c:pt idx="249">
                  <c:v>0</c:v>
                </c:pt>
                <c:pt idx="250">
                  <c:v>40.313510999985112</c:v>
                </c:pt>
                <c:pt idx="251">
                  <c:v>2.9424832500006786</c:v>
                </c:pt>
                <c:pt idx="252">
                  <c:v>6.3504052499995014</c:v>
                </c:pt>
                <c:pt idx="253">
                  <c:v>1.6042687499999102</c:v>
                </c:pt>
                <c:pt idx="254">
                  <c:v>2.709749000000079</c:v>
                </c:pt>
                <c:pt idx="255">
                  <c:v>18.195040499998704</c:v>
                </c:pt>
                <c:pt idx="256">
                  <c:v>10.356837749999174</c:v>
                </c:pt>
                <c:pt idx="257">
                  <c:v>3.658497750000071</c:v>
                </c:pt>
                <c:pt idx="258">
                  <c:v>4.3455467999999344</c:v>
                </c:pt>
                <c:pt idx="259">
                  <c:v>0</c:v>
                </c:pt>
                <c:pt idx="260">
                  <c:v>0.77582050000004565</c:v>
                </c:pt>
                <c:pt idx="261">
                  <c:v>0.8686033124999899</c:v>
                </c:pt>
                <c:pt idx="262">
                  <c:v>6.318900000000198E-2</c:v>
                </c:pt>
                <c:pt idx="263">
                  <c:v>-0.27152825000000352</c:v>
                </c:pt>
                <c:pt idx="264">
                  <c:v>-1.885174199999939</c:v>
                </c:pt>
                <c:pt idx="265">
                  <c:v>-0.44056031250000927</c:v>
                </c:pt>
                <c:pt idx="266">
                  <c:v>-1.817487000000066</c:v>
                </c:pt>
                <c:pt idx="267">
                  <c:v>1.7785739999993204</c:v>
                </c:pt>
                <c:pt idx="268">
                  <c:v>0.63171150000017451</c:v>
                </c:pt>
                <c:pt idx="269">
                  <c:v>-2.460265499999291</c:v>
                </c:pt>
                <c:pt idx="270">
                  <c:v>0</c:v>
                </c:pt>
                <c:pt idx="271">
                  <c:v>0</c:v>
                </c:pt>
                <c:pt idx="272">
                  <c:v>-2.2524915000003611</c:v>
                </c:pt>
                <c:pt idx="273">
                  <c:v>0</c:v>
                </c:pt>
                <c:pt idx="274">
                  <c:v>-5.6065064999995684</c:v>
                </c:pt>
                <c:pt idx="275">
                  <c:v>-19.766018999998661</c:v>
                </c:pt>
                <c:pt idx="276">
                  <c:v>0</c:v>
                </c:pt>
                <c:pt idx="277">
                  <c:v>-20.996241000004993</c:v>
                </c:pt>
                <c:pt idx="278">
                  <c:v>0.59846587499999149</c:v>
                </c:pt>
                <c:pt idx="279">
                  <c:v>-0.53012516666666054</c:v>
                </c:pt>
                <c:pt idx="280">
                  <c:v>-1.9838192500001082</c:v>
                </c:pt>
                <c:pt idx="281">
                  <c:v>-5.0785927499995314</c:v>
                </c:pt>
                <c:pt idx="282">
                  <c:v>-2.5227404999997813</c:v>
                </c:pt>
                <c:pt idx="283">
                  <c:v>0.83490400000002363</c:v>
                </c:pt>
                <c:pt idx="284">
                  <c:v>7.8797932499994294</c:v>
                </c:pt>
                <c:pt idx="285">
                  <c:v>0.29095499999996993</c:v>
                </c:pt>
                <c:pt idx="286">
                  <c:v>1.4961870000003321</c:v>
                </c:pt>
                <c:pt idx="287">
                  <c:v>1.6524458999999201</c:v>
                </c:pt>
                <c:pt idx="288">
                  <c:v>22.376045999991849</c:v>
                </c:pt>
                <c:pt idx="289">
                  <c:v>3.9981099375000078</c:v>
                </c:pt>
                <c:pt idx="290">
                  <c:v>0.6350316000000269</c:v>
                </c:pt>
                <c:pt idx="291">
                  <c:v>-0.14463855000001605</c:v>
                </c:pt>
                <c:pt idx="292">
                  <c:v>1.0224033749999342</c:v>
                </c:pt>
                <c:pt idx="293">
                  <c:v>4.4303699999997601</c:v>
                </c:pt>
                <c:pt idx="294">
                  <c:v>0</c:v>
                </c:pt>
                <c:pt idx="295">
                  <c:v>0.80348800000012388</c:v>
                </c:pt>
                <c:pt idx="296">
                  <c:v>5.6799295000000773</c:v>
                </c:pt>
                <c:pt idx="297">
                  <c:v>-4.1545875000001155E-2</c:v>
                </c:pt>
                <c:pt idx="298">
                  <c:v>0.41284075000004838</c:v>
                </c:pt>
                <c:pt idx="299">
                  <c:v>-0.92820000000005154</c:v>
                </c:pt>
                <c:pt idx="300">
                  <c:v>0</c:v>
                </c:pt>
                <c:pt idx="301">
                  <c:v>-11.935938000002622</c:v>
                </c:pt>
                <c:pt idx="302">
                  <c:v>0</c:v>
                </c:pt>
                <c:pt idx="303">
                  <c:v>0</c:v>
                </c:pt>
                <c:pt idx="304">
                  <c:v>-6.1841324999977285</c:v>
                </c:pt>
                <c:pt idx="305">
                  <c:v>0</c:v>
                </c:pt>
                <c:pt idx="306">
                  <c:v>1.8342660000000799</c:v>
                </c:pt>
                <c:pt idx="307">
                  <c:v>-3.5742245000001156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1.2800532500000379</c:v>
                </c:pt>
                <c:pt idx="314">
                  <c:v>0</c:v>
                </c:pt>
                <c:pt idx="315">
                  <c:v>1.2593174999998908</c:v>
                </c:pt>
                <c:pt idx="316">
                  <c:v>3.4848331875000191</c:v>
                </c:pt>
                <c:pt idx="317">
                  <c:v>0.52362974999996059</c:v>
                </c:pt>
                <c:pt idx="318">
                  <c:v>0</c:v>
                </c:pt>
                <c:pt idx="319">
                  <c:v>-15.626782500003696</c:v>
                </c:pt>
                <c:pt idx="320">
                  <c:v>-7.4475911999998434</c:v>
                </c:pt>
                <c:pt idx="321">
                  <c:v>-23.639647500005687</c:v>
                </c:pt>
                <c:pt idx="322">
                  <c:v>-8.3851802999999236</c:v>
                </c:pt>
                <c:pt idx="323">
                  <c:v>0</c:v>
                </c:pt>
                <c:pt idx="324">
                  <c:v>-0.33245625000000856</c:v>
                </c:pt>
                <c:pt idx="325">
                  <c:v>-0.63506729999999567</c:v>
                </c:pt>
                <c:pt idx="326">
                  <c:v>2.6313705000001382</c:v>
                </c:pt>
                <c:pt idx="327">
                  <c:v>7.0320074999973707</c:v>
                </c:pt>
                <c:pt idx="328">
                  <c:v>-16.191913499994143</c:v>
                </c:pt>
                <c:pt idx="329">
                  <c:v>0</c:v>
                </c:pt>
                <c:pt idx="330">
                  <c:v>0</c:v>
                </c:pt>
                <c:pt idx="331">
                  <c:v>0.11638200000005421</c:v>
                </c:pt>
                <c:pt idx="332">
                  <c:v>0.23273424999994091</c:v>
                </c:pt>
                <c:pt idx="333">
                  <c:v>-0.2742652499999958</c:v>
                </c:pt>
                <c:pt idx="334">
                  <c:v>0.19613580000001382</c:v>
                </c:pt>
                <c:pt idx="335">
                  <c:v>-0.67554136363639072</c:v>
                </c:pt>
                <c:pt idx="336">
                  <c:v>-1.6587211666666093</c:v>
                </c:pt>
                <c:pt idx="337">
                  <c:v>-1.654659300000028</c:v>
                </c:pt>
                <c:pt idx="338">
                  <c:v>-1.5053896666666444</c:v>
                </c:pt>
                <c:pt idx="339">
                  <c:v>1.4929090909380481E-3</c:v>
                </c:pt>
                <c:pt idx="340">
                  <c:v>1.5072539999999466</c:v>
                </c:pt>
                <c:pt idx="341">
                  <c:v>-0.47168624999998565</c:v>
                </c:pt>
                <c:pt idx="342">
                  <c:v>-0.14131845000000429</c:v>
                </c:pt>
                <c:pt idx="343">
                  <c:v>-0.77183399999997671</c:v>
                </c:pt>
                <c:pt idx="344">
                  <c:v>-1.7586533999999958</c:v>
                </c:pt>
                <c:pt idx="345">
                  <c:v>2.0112933750001787</c:v>
                </c:pt>
                <c:pt idx="346">
                  <c:v>0.2798582500000118</c:v>
                </c:pt>
                <c:pt idx="347">
                  <c:v>1.853588625000018</c:v>
                </c:pt>
                <c:pt idx="348">
                  <c:v>-1.7538517499999728</c:v>
                </c:pt>
                <c:pt idx="349">
                  <c:v>-0.35572372499999882</c:v>
                </c:pt>
                <c:pt idx="350">
                  <c:v>0.57230924999999033</c:v>
                </c:pt>
                <c:pt idx="351">
                  <c:v>-0.88248912499997278</c:v>
                </c:pt>
                <c:pt idx="352">
                  <c:v>-1.0006709999999686</c:v>
                </c:pt>
                <c:pt idx="353">
                  <c:v>-1.2802019999999996</c:v>
                </c:pt>
                <c:pt idx="354">
                  <c:v>6.1011300000014685</c:v>
                </c:pt>
                <c:pt idx="355">
                  <c:v>5.1702524999995427</c:v>
                </c:pt>
                <c:pt idx="356">
                  <c:v>0</c:v>
                </c:pt>
                <c:pt idx="357">
                  <c:v>0</c:v>
                </c:pt>
                <c:pt idx="358">
                  <c:v>3.8983953749997449</c:v>
                </c:pt>
                <c:pt idx="359">
                  <c:v>1.1886315000002561</c:v>
                </c:pt>
                <c:pt idx="360">
                  <c:v>-0.86862562500001717</c:v>
                </c:pt>
                <c:pt idx="361">
                  <c:v>-1.8452883750000724</c:v>
                </c:pt>
                <c:pt idx="362">
                  <c:v>-4.9096424999992196</c:v>
                </c:pt>
                <c:pt idx="363">
                  <c:v>3.0255750000002544</c:v>
                </c:pt>
                <c:pt idx="364">
                  <c:v>2.4576177500000456</c:v>
                </c:pt>
                <c:pt idx="365">
                  <c:v>2.2489979999999536</c:v>
                </c:pt>
                <c:pt idx="366">
                  <c:v>1.4130595499999978</c:v>
                </c:pt>
                <c:pt idx="367">
                  <c:v>7.2314515000001736</c:v>
                </c:pt>
                <c:pt idx="368">
                  <c:v>0</c:v>
                </c:pt>
                <c:pt idx="369">
                  <c:v>0</c:v>
                </c:pt>
                <c:pt idx="370">
                  <c:v>4.2474967499996588</c:v>
                </c:pt>
                <c:pt idx="371">
                  <c:v>3.7803086999999782</c:v>
                </c:pt>
                <c:pt idx="372">
                  <c:v>-5.6854035000014074</c:v>
                </c:pt>
                <c:pt idx="373">
                  <c:v>-4.6159802500001001</c:v>
                </c:pt>
                <c:pt idx="374">
                  <c:v>-6.2839139999995952</c:v>
                </c:pt>
                <c:pt idx="375">
                  <c:v>-5.2033345000000875</c:v>
                </c:pt>
                <c:pt idx="376">
                  <c:v>0</c:v>
                </c:pt>
                <c:pt idx="377">
                  <c:v>-1.0805497499998764</c:v>
                </c:pt>
                <c:pt idx="378">
                  <c:v>2.5934265000006249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-5.2116644999995838</c:v>
                </c:pt>
                <c:pt idx="383">
                  <c:v>0</c:v>
                </c:pt>
                <c:pt idx="384">
                  <c:v>-8.7443580000019896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11.98591800000268</c:v>
                </c:pt>
                <c:pt idx="394">
                  <c:v>-0.99745799999987406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-2.6266274999990977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-1.5044872500004172</c:v>
                </c:pt>
                <c:pt idx="415">
                  <c:v>-2.5767070000000438</c:v>
                </c:pt>
                <c:pt idx="416">
                  <c:v>1.573715499999752</c:v>
                </c:pt>
                <c:pt idx="417">
                  <c:v>-6.6912063750005588</c:v>
                </c:pt>
                <c:pt idx="418">
                  <c:v>-0.28592130000001231</c:v>
                </c:pt>
                <c:pt idx="419">
                  <c:v>-4.5633524999996524</c:v>
                </c:pt>
                <c:pt idx="420">
                  <c:v>-2.0778292500001392</c:v>
                </c:pt>
                <c:pt idx="421">
                  <c:v>-2.1944343750000206</c:v>
                </c:pt>
                <c:pt idx="422">
                  <c:v>-3.0872849999999072</c:v>
                </c:pt>
                <c:pt idx="423">
                  <c:v>-1.2801425000000621</c:v>
                </c:pt>
                <c:pt idx="424">
                  <c:v>-5.7252089999998894</c:v>
                </c:pt>
                <c:pt idx="425">
                  <c:v>-1.5934100000000297</c:v>
                </c:pt>
                <c:pt idx="426">
                  <c:v>-4.3054199999997875</c:v>
                </c:pt>
                <c:pt idx="427">
                  <c:v>-3.6158150000001048</c:v>
                </c:pt>
                <c:pt idx="428">
                  <c:v>-3.8207924999997367</c:v>
                </c:pt>
                <c:pt idx="429">
                  <c:v>1.9396999999999858</c:v>
                </c:pt>
                <c:pt idx="430">
                  <c:v>-4.0277250000001761</c:v>
                </c:pt>
                <c:pt idx="431">
                  <c:v>-7.2980999999998328</c:v>
                </c:pt>
                <c:pt idx="432">
                  <c:v>-5.4777187499996733</c:v>
                </c:pt>
                <c:pt idx="433">
                  <c:v>3.1025531250000635</c:v>
                </c:pt>
                <c:pt idx="434">
                  <c:v>4.3985375000001055</c:v>
                </c:pt>
                <c:pt idx="435">
                  <c:v>3.7765731818181227</c:v>
                </c:pt>
                <c:pt idx="436">
                  <c:v>2.4396487500000008</c:v>
                </c:pt>
                <c:pt idx="437">
                  <c:v>10.123925000000288</c:v>
                </c:pt>
                <c:pt idx="438">
                  <c:v>-0.56525000000000103</c:v>
                </c:pt>
                <c:pt idx="439">
                  <c:v>1.9119581250000361</c:v>
                </c:pt>
                <c:pt idx="440">
                  <c:v>2.8089950000000901</c:v>
                </c:pt>
                <c:pt idx="441">
                  <c:v>0.94359562499996641</c:v>
                </c:pt>
                <c:pt idx="442">
                  <c:v>0.15657000000002624</c:v>
                </c:pt>
                <c:pt idx="443">
                  <c:v>0</c:v>
                </c:pt>
                <c:pt idx="444">
                  <c:v>-1.6207800000000947</c:v>
                </c:pt>
                <c:pt idx="445">
                  <c:v>1.270410000000002</c:v>
                </c:pt>
                <c:pt idx="446">
                  <c:v>-1.5144733333333065</c:v>
                </c:pt>
                <c:pt idx="447">
                  <c:v>1.7787524999998483</c:v>
                </c:pt>
                <c:pt idx="448">
                  <c:v>-0.30545812500000635</c:v>
                </c:pt>
                <c:pt idx="449">
                  <c:v>-3.7138710000000819</c:v>
                </c:pt>
                <c:pt idx="450">
                  <c:v>-9.0850549999998247</c:v>
                </c:pt>
                <c:pt idx="451">
                  <c:v>-8.1724439999999117</c:v>
                </c:pt>
                <c:pt idx="452">
                  <c:v>-9.9877889999998271</c:v>
                </c:pt>
                <c:pt idx="453">
                  <c:v>1.5015816666666264</c:v>
                </c:pt>
                <c:pt idx="454">
                  <c:v>6.6730440000003153</c:v>
                </c:pt>
                <c:pt idx="455">
                  <c:v>9.6699399999993645</c:v>
                </c:pt>
                <c:pt idx="456">
                  <c:v>6.3751275000001915</c:v>
                </c:pt>
                <c:pt idx="457">
                  <c:v>4.444873125000032</c:v>
                </c:pt>
                <c:pt idx="458">
                  <c:v>2.5436249999998908</c:v>
                </c:pt>
                <c:pt idx="459">
                  <c:v>3.5241850000001191</c:v>
                </c:pt>
                <c:pt idx="460">
                  <c:v>-0.46142250000001034</c:v>
                </c:pt>
                <c:pt idx="461">
                  <c:v>-2.0897250000000192</c:v>
                </c:pt>
                <c:pt idx="462">
                  <c:v>-4.7047499999998896</c:v>
                </c:pt>
                <c:pt idx="463">
                  <c:v>-2.6516174999998756</c:v>
                </c:pt>
                <c:pt idx="464">
                  <c:v>-3.4688500000002578</c:v>
                </c:pt>
                <c:pt idx="465">
                  <c:v>-2.0447174999999471</c:v>
                </c:pt>
                <c:pt idx="466">
                  <c:v>-1.8674075000000163</c:v>
                </c:pt>
                <c:pt idx="467">
                  <c:v>-1.1028325000000243</c:v>
                </c:pt>
                <c:pt idx="468">
                  <c:v>-3.4785187499999983</c:v>
                </c:pt>
                <c:pt idx="469">
                  <c:v>-4.0348650000000541</c:v>
                </c:pt>
                <c:pt idx="470">
                  <c:v>-6.5634449999999269</c:v>
                </c:pt>
                <c:pt idx="471">
                  <c:v>-4.6856250000000683</c:v>
                </c:pt>
                <c:pt idx="472">
                  <c:v>-1.3155449999999478</c:v>
                </c:pt>
                <c:pt idx="473">
                  <c:v>-2.5366337500000142</c:v>
                </c:pt>
                <c:pt idx="474">
                  <c:v>-2.2559850000000559</c:v>
                </c:pt>
                <c:pt idx="475">
                  <c:v>-9.3596474999993795</c:v>
                </c:pt>
                <c:pt idx="476">
                  <c:v>-5.5991880000002716</c:v>
                </c:pt>
                <c:pt idx="477">
                  <c:v>-10.460546250000073</c:v>
                </c:pt>
                <c:pt idx="478">
                  <c:v>-5.1699549999994838</c:v>
                </c:pt>
                <c:pt idx="479">
                  <c:v>-0.32149833333335115</c:v>
                </c:pt>
                <c:pt idx="480">
                  <c:v>0.93783900000001663</c:v>
                </c:pt>
                <c:pt idx="481">
                  <c:v>3.1086766666666552</c:v>
                </c:pt>
                <c:pt idx="482">
                  <c:v>-0.69359999999998379</c:v>
                </c:pt>
                <c:pt idx="483">
                  <c:v>-0.44595249999996073</c:v>
                </c:pt>
                <c:pt idx="484">
                  <c:v>-3.2540550000001067</c:v>
                </c:pt>
                <c:pt idx="485">
                  <c:v>-2.4662750000000209</c:v>
                </c:pt>
                <c:pt idx="486">
                  <c:v>3.3705262499998221</c:v>
                </c:pt>
                <c:pt idx="487">
                  <c:v>6.7243925000001488</c:v>
                </c:pt>
                <c:pt idx="488">
                  <c:v>12.834150000000458</c:v>
                </c:pt>
                <c:pt idx="489">
                  <c:v>16.690642499998809</c:v>
                </c:pt>
                <c:pt idx="490">
                  <c:v>11.230710000000121</c:v>
                </c:pt>
                <c:pt idx="491">
                  <c:v>7.6362299999994745</c:v>
                </c:pt>
                <c:pt idx="492">
                  <c:v>10.155311250000048</c:v>
                </c:pt>
                <c:pt idx="493">
                  <c:v>17.026401000000824</c:v>
                </c:pt>
                <c:pt idx="494">
                  <c:v>3.1085774999999392</c:v>
                </c:pt>
                <c:pt idx="495">
                  <c:v>-4.8590250000000719</c:v>
                </c:pt>
                <c:pt idx="496">
                  <c:v>-12.866874999999126</c:v>
                </c:pt>
                <c:pt idx="497">
                  <c:v>-21.361690000000618</c:v>
                </c:pt>
                <c:pt idx="498">
                  <c:v>-21.891240000000604</c:v>
                </c:pt>
                <c:pt idx="499">
                  <c:v>-9.6172824999997832</c:v>
                </c:pt>
                <c:pt idx="500">
                  <c:v>-10.273270000000345</c:v>
                </c:pt>
                <c:pt idx="501">
                  <c:v>-1.5897656250000138</c:v>
                </c:pt>
                <c:pt idx="502">
                  <c:v>1.9617150000000121</c:v>
                </c:pt>
                <c:pt idx="503">
                  <c:v>0.32420062499997504</c:v>
                </c:pt>
                <c:pt idx="504">
                  <c:v>0.51318749999998958</c:v>
                </c:pt>
                <c:pt idx="505">
                  <c:v>3.2583900000000812</c:v>
                </c:pt>
                <c:pt idx="506">
                  <c:v>-5.0319150000000556</c:v>
                </c:pt>
                <c:pt idx="507">
                  <c:v>0.57191399999990356</c:v>
                </c:pt>
                <c:pt idx="508">
                  <c:v>1.1446950000000433</c:v>
                </c:pt>
                <c:pt idx="509">
                  <c:v>2.1140349999999635</c:v>
                </c:pt>
                <c:pt idx="510">
                  <c:v>1.0106670000000377</c:v>
                </c:pt>
                <c:pt idx="511">
                  <c:v>0.71489249999998261</c:v>
                </c:pt>
                <c:pt idx="512">
                  <c:v>3.9731549999998617</c:v>
                </c:pt>
                <c:pt idx="513">
                  <c:v>-0.14958299999997271</c:v>
                </c:pt>
                <c:pt idx="514">
                  <c:v>0.11364500000001009</c:v>
                </c:pt>
                <c:pt idx="515">
                  <c:v>1.3298249999999316</c:v>
                </c:pt>
                <c:pt idx="516">
                  <c:v>-1.8870000000021304E-2</c:v>
                </c:pt>
                <c:pt idx="517">
                  <c:v>-1.1031299999999238</c:v>
                </c:pt>
                <c:pt idx="518">
                  <c:v>-0.41144250000003668</c:v>
                </c:pt>
                <c:pt idx="519">
                  <c:v>-1.8417630000000178</c:v>
                </c:pt>
                <c:pt idx="520">
                  <c:v>5.5192200000000113</c:v>
                </c:pt>
                <c:pt idx="521">
                  <c:v>-3.579520000000175</c:v>
                </c:pt>
                <c:pt idx="522">
                  <c:v>1.8285093749999952</c:v>
                </c:pt>
                <c:pt idx="523">
                  <c:v>0.69689375000002163</c:v>
                </c:pt>
                <c:pt idx="524">
                  <c:v>0.83121499999996029</c:v>
                </c:pt>
                <c:pt idx="525">
                  <c:v>-0.13665166666666942</c:v>
                </c:pt>
                <c:pt idx="526">
                  <c:v>-0.35119874999997674</c:v>
                </c:pt>
                <c:pt idx="527">
                  <c:v>-0.77736750000002452</c:v>
                </c:pt>
                <c:pt idx="528">
                  <c:v>0</c:v>
                </c:pt>
                <c:pt idx="529">
                  <c:v>1.4767899999999898</c:v>
                </c:pt>
                <c:pt idx="530">
                  <c:v>-0.61513846153847385</c:v>
                </c:pt>
                <c:pt idx="531">
                  <c:v>0.57961500000006905</c:v>
                </c:pt>
                <c:pt idx="532">
                  <c:v>-2.1634200000000612</c:v>
                </c:pt>
                <c:pt idx="533">
                  <c:v>11.146432500000889</c:v>
                </c:pt>
                <c:pt idx="534">
                  <c:v>0</c:v>
                </c:pt>
                <c:pt idx="535">
                  <c:v>10.456529999999201</c:v>
                </c:pt>
                <c:pt idx="536">
                  <c:v>2.794268750000021</c:v>
                </c:pt>
                <c:pt idx="537">
                  <c:v>6.4001174999994817</c:v>
                </c:pt>
                <c:pt idx="538">
                  <c:v>1.0945025000000221</c:v>
                </c:pt>
                <c:pt idx="539">
                  <c:v>1.7025329999999939</c:v>
                </c:pt>
                <c:pt idx="540">
                  <c:v>-3.8984399999999977</c:v>
                </c:pt>
                <c:pt idx="541">
                  <c:v>-8.5727599999994482</c:v>
                </c:pt>
                <c:pt idx="542">
                  <c:v>-1.6368450000002721</c:v>
                </c:pt>
                <c:pt idx="543">
                  <c:v>-0.39069187499999725</c:v>
                </c:pt>
                <c:pt idx="544">
                  <c:v>-1.8685379999999241</c:v>
                </c:pt>
                <c:pt idx="545">
                  <c:v>-2.7407399999999558</c:v>
                </c:pt>
                <c:pt idx="546">
                  <c:v>3.1123260000001887</c:v>
                </c:pt>
                <c:pt idx="547">
                  <c:v>0.32665500000000758</c:v>
                </c:pt>
                <c:pt idx="548">
                  <c:v>-3.9894750000003958</c:v>
                </c:pt>
                <c:pt idx="549">
                  <c:v>9.9424499999993046</c:v>
                </c:pt>
                <c:pt idx="550">
                  <c:v>-10.322654999999399</c:v>
                </c:pt>
                <c:pt idx="551">
                  <c:v>0</c:v>
                </c:pt>
                <c:pt idx="552">
                  <c:v>0</c:v>
                </c:pt>
                <c:pt idx="553">
                  <c:v>-3.8802329999999827</c:v>
                </c:pt>
                <c:pt idx="554">
                  <c:v>-4.9288312499999813</c:v>
                </c:pt>
                <c:pt idx="555">
                  <c:v>-6.1676212500000158</c:v>
                </c:pt>
                <c:pt idx="556">
                  <c:v>-19.675162499998585</c:v>
                </c:pt>
                <c:pt idx="557">
                  <c:v>-3.3635350000000543</c:v>
                </c:pt>
                <c:pt idx="558">
                  <c:v>-1.6872712500000386</c:v>
                </c:pt>
                <c:pt idx="559">
                  <c:v>-4.1394150000000165</c:v>
                </c:pt>
                <c:pt idx="560">
                  <c:v>0.92427300000001167</c:v>
                </c:pt>
                <c:pt idx="561">
                  <c:v>4.6213649999998516</c:v>
                </c:pt>
                <c:pt idx="562">
                  <c:v>5.9431575000004662</c:v>
                </c:pt>
                <c:pt idx="563">
                  <c:v>1.1491830000000205</c:v>
                </c:pt>
                <c:pt idx="564">
                  <c:v>4.7429999999965722E-2</c:v>
                </c:pt>
                <c:pt idx="565">
                  <c:v>-33.299175000007516</c:v>
                </c:pt>
                <c:pt idx="566">
                  <c:v>-4.6293974999997953</c:v>
                </c:pt>
                <c:pt idx="567">
                  <c:v>-10.306589999996</c:v>
                </c:pt>
                <c:pt idx="568">
                  <c:v>-7.5975550000001855</c:v>
                </c:pt>
                <c:pt idx="569">
                  <c:v>2.7096300000006202</c:v>
                </c:pt>
                <c:pt idx="570">
                  <c:v>0</c:v>
                </c:pt>
                <c:pt idx="571">
                  <c:v>-0.82788299999997628</c:v>
                </c:pt>
                <c:pt idx="572">
                  <c:v>-3.1032224999998199</c:v>
                </c:pt>
                <c:pt idx="573">
                  <c:v>3.557505000000758</c:v>
                </c:pt>
                <c:pt idx="574">
                  <c:v>-9.5586750000021112</c:v>
                </c:pt>
                <c:pt idx="575">
                  <c:v>-0.60350849999999412</c:v>
                </c:pt>
                <c:pt idx="576">
                  <c:v>-8.6768850000019508</c:v>
                </c:pt>
                <c:pt idx="577">
                  <c:v>0.17684250000000143</c:v>
                </c:pt>
                <c:pt idx="578">
                  <c:v>-1.1073693750000233</c:v>
                </c:pt>
                <c:pt idx="579">
                  <c:v>1.8117749999998818</c:v>
                </c:pt>
                <c:pt idx="580">
                  <c:v>-1.1303512499999235</c:v>
                </c:pt>
                <c:pt idx="581">
                  <c:v>-6.2564250000014585</c:v>
                </c:pt>
                <c:pt idx="582">
                  <c:v>0.17195500000013836</c:v>
                </c:pt>
                <c:pt idx="583">
                  <c:v>-1.1670330000000102</c:v>
                </c:pt>
                <c:pt idx="584">
                  <c:v>-2.2576680000000038</c:v>
                </c:pt>
                <c:pt idx="585">
                  <c:v>2.4356324999991199</c:v>
                </c:pt>
                <c:pt idx="586">
                  <c:v>0.16689750000009221</c:v>
                </c:pt>
                <c:pt idx="587">
                  <c:v>-6.5720725000002407</c:v>
                </c:pt>
                <c:pt idx="588">
                  <c:v>-26.089916999999684</c:v>
                </c:pt>
                <c:pt idx="589">
                  <c:v>-28.633541999999668</c:v>
                </c:pt>
                <c:pt idx="590">
                  <c:v>0</c:v>
                </c:pt>
                <c:pt idx="591">
                  <c:v>-20.036178750001476</c:v>
                </c:pt>
                <c:pt idx="592">
                  <c:v>9.8678369999998523</c:v>
                </c:pt>
                <c:pt idx="593">
                  <c:v>28.452453750002171</c:v>
                </c:pt>
                <c:pt idx="594">
                  <c:v>10.538639999996434</c:v>
                </c:pt>
                <c:pt idx="595">
                  <c:v>53.114460000001444</c:v>
                </c:pt>
                <c:pt idx="596">
                  <c:v>59.863545000001743</c:v>
                </c:pt>
                <c:pt idx="597">
                  <c:v>11.674919999999654</c:v>
                </c:pt>
                <c:pt idx="598">
                  <c:v>0.6787462500000484</c:v>
                </c:pt>
                <c:pt idx="599">
                  <c:v>3.810260999999914</c:v>
                </c:pt>
                <c:pt idx="600">
                  <c:v>4.2474075000001577</c:v>
                </c:pt>
                <c:pt idx="601">
                  <c:v>10.542696818181966</c:v>
                </c:pt>
                <c:pt idx="602">
                  <c:v>4.0791712499996908</c:v>
                </c:pt>
                <c:pt idx="603">
                  <c:v>0.36592499999997313</c:v>
                </c:pt>
                <c:pt idx="604">
                  <c:v>-2.0670300000000212</c:v>
                </c:pt>
                <c:pt idx="605">
                  <c:v>1.6386300000000993</c:v>
                </c:pt>
                <c:pt idx="606">
                  <c:v>-1.324469999999893</c:v>
                </c:pt>
                <c:pt idx="607">
                  <c:v>-9.9364999999909442E-2</c:v>
                </c:pt>
                <c:pt idx="608">
                  <c:v>2.2330350000000951</c:v>
                </c:pt>
                <c:pt idx="609">
                  <c:v>0</c:v>
                </c:pt>
                <c:pt idx="610">
                  <c:v>-8.6777774999993387</c:v>
                </c:pt>
                <c:pt idx="611">
                  <c:v>8.1071724999994039</c:v>
                </c:pt>
                <c:pt idx="612">
                  <c:v>3.2165700000001531</c:v>
                </c:pt>
                <c:pt idx="613">
                  <c:v>4.1993909999998804</c:v>
                </c:pt>
                <c:pt idx="614">
                  <c:v>16.075709999994189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-4.4829283333334704</c:v>
                </c:pt>
                <c:pt idx="619">
                  <c:v>-4.4303699999997601</c:v>
                </c:pt>
                <c:pt idx="620">
                  <c:v>4.5463949999997162</c:v>
                </c:pt>
                <c:pt idx="621">
                  <c:v>-1.343807500000028</c:v>
                </c:pt>
                <c:pt idx="622">
                  <c:v>0</c:v>
                </c:pt>
                <c:pt idx="623">
                  <c:v>1.4597729999999958</c:v>
                </c:pt>
                <c:pt idx="624">
                  <c:v>2.3026499999998729</c:v>
                </c:pt>
                <c:pt idx="625">
                  <c:v>3.1255350000008235</c:v>
                </c:pt>
                <c:pt idx="626">
                  <c:v>0.63010500000001024</c:v>
                </c:pt>
                <c:pt idx="627">
                  <c:v>5.0206099999990492</c:v>
                </c:pt>
                <c:pt idx="628">
                  <c:v>-8.7268650000016983</c:v>
                </c:pt>
                <c:pt idx="629">
                  <c:v>1.7698275000002299</c:v>
                </c:pt>
                <c:pt idx="630">
                  <c:v>15.411689999994366</c:v>
                </c:pt>
                <c:pt idx="631">
                  <c:v>1.4980116666667052</c:v>
                </c:pt>
                <c:pt idx="632">
                  <c:v>3.1750687499997934</c:v>
                </c:pt>
                <c:pt idx="633">
                  <c:v>3.2883269999999412</c:v>
                </c:pt>
                <c:pt idx="634">
                  <c:v>0.86632000000005482</c:v>
                </c:pt>
                <c:pt idx="635">
                  <c:v>5.0592850000000897</c:v>
                </c:pt>
                <c:pt idx="636">
                  <c:v>0</c:v>
                </c:pt>
                <c:pt idx="637">
                  <c:v>9.0597674999994027</c:v>
                </c:pt>
                <c:pt idx="638">
                  <c:v>0</c:v>
                </c:pt>
                <c:pt idx="639">
                  <c:v>13.748070000003022</c:v>
                </c:pt>
                <c:pt idx="640">
                  <c:v>5.3197462499996764</c:v>
                </c:pt>
                <c:pt idx="641">
                  <c:v>10.99167299999986</c:v>
                </c:pt>
                <c:pt idx="642">
                  <c:v>14.7555239999998</c:v>
                </c:pt>
                <c:pt idx="643">
                  <c:v>11.196412500002623</c:v>
                </c:pt>
                <c:pt idx="644">
                  <c:v>55.059574500012594</c:v>
                </c:pt>
                <c:pt idx="645">
                  <c:v>18.11364449999979</c:v>
                </c:pt>
                <c:pt idx="646">
                  <c:v>21.106018499999795</c:v>
                </c:pt>
                <c:pt idx="647">
                  <c:v>5.143987499999862</c:v>
                </c:pt>
                <c:pt idx="648">
                  <c:v>22.519024499999734</c:v>
                </c:pt>
                <c:pt idx="649">
                  <c:v>122.27053649995473</c:v>
                </c:pt>
                <c:pt idx="650">
                  <c:v>3.2500387500002699</c:v>
                </c:pt>
                <c:pt idx="651">
                  <c:v>10.58680524999977</c:v>
                </c:pt>
                <c:pt idx="652">
                  <c:v>8.2265805000004857</c:v>
                </c:pt>
                <c:pt idx="653">
                  <c:v>4.4685689999999374</c:v>
                </c:pt>
                <c:pt idx="654">
                  <c:v>4.5633078749996505</c:v>
                </c:pt>
                <c:pt idx="655">
                  <c:v>1.2329590000000397</c:v>
                </c:pt>
                <c:pt idx="656">
                  <c:v>-0.23272830000001951</c:v>
                </c:pt>
                <c:pt idx="657">
                  <c:v>-11.670151500000321</c:v>
                </c:pt>
                <c:pt idx="658">
                  <c:v>-6.2922142499994447</c:v>
                </c:pt>
                <c:pt idx="659">
                  <c:v>-6.9350522500002105</c:v>
                </c:pt>
                <c:pt idx="660">
                  <c:v>-10.03268175000027</c:v>
                </c:pt>
                <c:pt idx="661">
                  <c:v>-9.0102634999985387</c:v>
                </c:pt>
                <c:pt idx="662">
                  <c:v>-7.2190308750005636</c:v>
                </c:pt>
                <c:pt idx="663">
                  <c:v>-2.6049932999999612</c:v>
                </c:pt>
                <c:pt idx="664">
                  <c:v>-3.6282356250003018</c:v>
                </c:pt>
                <c:pt idx="665">
                  <c:v>0.33665100000001141</c:v>
                </c:pt>
                <c:pt idx="666">
                  <c:v>-0.33247410000002825</c:v>
                </c:pt>
                <c:pt idx="667">
                  <c:v>-1.0307036250000212</c:v>
                </c:pt>
                <c:pt idx="668">
                  <c:v>4.4551814999982975</c:v>
                </c:pt>
                <c:pt idx="669">
                  <c:v>-0.2683620000000258</c:v>
                </c:pt>
                <c:pt idx="670">
                  <c:v>-1.6695359999999462</c:v>
                </c:pt>
                <c:pt idx="671">
                  <c:v>-1.8452615999999882</c:v>
                </c:pt>
                <c:pt idx="672">
                  <c:v>1.0362222500000378</c:v>
                </c:pt>
                <c:pt idx="673">
                  <c:v>-1.7039609999999268</c:v>
                </c:pt>
                <c:pt idx="674">
                  <c:v>-0.31585574999999966</c:v>
                </c:pt>
                <c:pt idx="675">
                  <c:v>1.0273745999999913</c:v>
                </c:pt>
                <c:pt idx="676">
                  <c:v>-4.7094249999998526E-2</c:v>
                </c:pt>
                <c:pt idx="677">
                  <c:v>0.39479737499995438</c:v>
                </c:pt>
                <c:pt idx="678">
                  <c:v>1.8508665000000477</c:v>
                </c:pt>
                <c:pt idx="679">
                  <c:v>2.1555659999998671</c:v>
                </c:pt>
                <c:pt idx="680">
                  <c:v>0.14132737500000164</c:v>
                </c:pt>
                <c:pt idx="681">
                  <c:v>0.51200939999999506</c:v>
                </c:pt>
                <c:pt idx="682">
                  <c:v>5.9868900000005852E-2</c:v>
                </c:pt>
                <c:pt idx="683">
                  <c:v>0.56997599999992499</c:v>
                </c:pt>
                <c:pt idx="684">
                  <c:v>-2.3731128750001877</c:v>
                </c:pt>
                <c:pt idx="685">
                  <c:v>0.15170268750002064</c:v>
                </c:pt>
                <c:pt idx="686">
                  <c:v>-1.5571447500000704</c:v>
                </c:pt>
                <c:pt idx="687">
                  <c:v>-3.2056815000000882</c:v>
                </c:pt>
                <c:pt idx="688">
                  <c:v>1.81201299999988</c:v>
                </c:pt>
                <c:pt idx="689">
                  <c:v>2.0614072500001552</c:v>
                </c:pt>
                <c:pt idx="690">
                  <c:v>2.0835709999996732</c:v>
                </c:pt>
                <c:pt idx="691">
                  <c:v>1.2800681250000643</c:v>
                </c:pt>
                <c:pt idx="692">
                  <c:v>0.95090519999999268</c:v>
                </c:pt>
                <c:pt idx="693">
                  <c:v>-0.86445318750000277</c:v>
                </c:pt>
                <c:pt idx="694">
                  <c:v>0.84305549999998164</c:v>
                </c:pt>
                <c:pt idx="695">
                  <c:v>-0.97666275000007563</c:v>
                </c:pt>
                <c:pt idx="696">
                  <c:v>0.72909599999997765</c:v>
                </c:pt>
                <c:pt idx="697">
                  <c:v>-9.7252154999964979</c:v>
                </c:pt>
                <c:pt idx="698">
                  <c:v>-0.60676612500001548</c:v>
                </c:pt>
                <c:pt idx="699">
                  <c:v>5.9015670000001599</c:v>
                </c:pt>
                <c:pt idx="700">
                  <c:v>-4.2058170000009474</c:v>
                </c:pt>
                <c:pt idx="701">
                  <c:v>0.23276399999992084</c:v>
                </c:pt>
                <c:pt idx="702">
                  <c:v>-1.6679635000003918</c:v>
                </c:pt>
                <c:pt idx="703">
                  <c:v>0.53752299999994291</c:v>
                </c:pt>
                <c:pt idx="704">
                  <c:v>0.73142159999994216</c:v>
                </c:pt>
                <c:pt idx="705">
                  <c:v>-1.276703399999968</c:v>
                </c:pt>
                <c:pt idx="706">
                  <c:v>-1.5959238750001026</c:v>
                </c:pt>
                <c:pt idx="707">
                  <c:v>0.63885149999997681</c:v>
                </c:pt>
                <c:pt idx="708">
                  <c:v>1.2259826250000818</c:v>
                </c:pt>
                <c:pt idx="709">
                  <c:v>-0.73974862499993643</c:v>
                </c:pt>
                <c:pt idx="710">
                  <c:v>-0.23829749999999453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-2.8925925000000667</c:v>
                </c:pt>
                <c:pt idx="715">
                  <c:v>1.6665652500001418</c:v>
                </c:pt>
                <c:pt idx="716">
                  <c:v>-4.2433466249997362</c:v>
                </c:pt>
                <c:pt idx="717">
                  <c:v>0</c:v>
                </c:pt>
                <c:pt idx="718">
                  <c:v>1.4629264999999489</c:v>
                </c:pt>
                <c:pt idx="719">
                  <c:v>-5.8018450000001511</c:v>
                </c:pt>
                <c:pt idx="720">
                  <c:v>-3.0292838333332024</c:v>
                </c:pt>
                <c:pt idx="721">
                  <c:v>-2.1544949999999643</c:v>
                </c:pt>
                <c:pt idx="722">
                  <c:v>0</c:v>
                </c:pt>
                <c:pt idx="723">
                  <c:v>1.8619335000004782</c:v>
                </c:pt>
                <c:pt idx="724">
                  <c:v>3.0380699999997729</c:v>
                </c:pt>
                <c:pt idx="725">
                  <c:v>7.1622232500001966</c:v>
                </c:pt>
                <c:pt idx="726">
                  <c:v>-6.566479499997679</c:v>
                </c:pt>
                <c:pt idx="727">
                  <c:v>2.8842922500002146</c:v>
                </c:pt>
                <c:pt idx="728">
                  <c:v>-1.8785339999997903</c:v>
                </c:pt>
                <c:pt idx="729">
                  <c:v>-0.26602450000002231</c:v>
                </c:pt>
                <c:pt idx="730">
                  <c:v>-1.0905278999999954</c:v>
                </c:pt>
                <c:pt idx="731">
                  <c:v>-15.959328000003493</c:v>
                </c:pt>
                <c:pt idx="732">
                  <c:v>-1.1399264999999672</c:v>
                </c:pt>
                <c:pt idx="733">
                  <c:v>-1.3266119999999879</c:v>
                </c:pt>
                <c:pt idx="734">
                  <c:v>1.7075309999999388</c:v>
                </c:pt>
                <c:pt idx="735">
                  <c:v>0.1031016000000234</c:v>
                </c:pt>
                <c:pt idx="736">
                  <c:v>2.70968950000008</c:v>
                </c:pt>
                <c:pt idx="737">
                  <c:v>2.3481674999998465</c:v>
                </c:pt>
                <c:pt idx="738">
                  <c:v>0.81458474999992858</c:v>
                </c:pt>
                <c:pt idx="739">
                  <c:v>1.329884500000015</c:v>
                </c:pt>
                <c:pt idx="740">
                  <c:v>3.0042315000001691</c:v>
                </c:pt>
                <c:pt idx="741">
                  <c:v>-5.0870714999982418</c:v>
                </c:pt>
                <c:pt idx="742">
                  <c:v>-7.1483895000015547</c:v>
                </c:pt>
                <c:pt idx="743">
                  <c:v>1.5627228749999089</c:v>
                </c:pt>
                <c:pt idx="744">
                  <c:v>1.4462665000000339</c:v>
                </c:pt>
                <c:pt idx="745">
                  <c:v>1.4213954999999638</c:v>
                </c:pt>
                <c:pt idx="746">
                  <c:v>4.5217620000008933</c:v>
                </c:pt>
                <c:pt idx="747">
                  <c:v>0</c:v>
                </c:pt>
                <c:pt idx="748">
                  <c:v>-4.9861000000001439E-2</c:v>
                </c:pt>
                <c:pt idx="749">
                  <c:v>-2.6599177499996882</c:v>
                </c:pt>
                <c:pt idx="750">
                  <c:v>4.131114749999627</c:v>
                </c:pt>
                <c:pt idx="751">
                  <c:v>0</c:v>
                </c:pt>
                <c:pt idx="752">
                  <c:v>0</c:v>
                </c:pt>
                <c:pt idx="753">
                  <c:v>-6.3670950000014885</c:v>
                </c:pt>
                <c:pt idx="754">
                  <c:v>0</c:v>
                </c:pt>
                <c:pt idx="755">
                  <c:v>9.7584165000022125</c:v>
                </c:pt>
                <c:pt idx="756">
                  <c:v>8.3952119999993755</c:v>
                </c:pt>
                <c:pt idx="757">
                  <c:v>-1.6707302499998973</c:v>
                </c:pt>
                <c:pt idx="758">
                  <c:v>1.230177375000123</c:v>
                </c:pt>
                <c:pt idx="759">
                  <c:v>-0.67330200000002283</c:v>
                </c:pt>
                <c:pt idx="760">
                  <c:v>-0.39423000000000852</c:v>
                </c:pt>
                <c:pt idx="761">
                  <c:v>-2.4326574999998205</c:v>
                </c:pt>
                <c:pt idx="762">
                  <c:v>-3.3691875000001055</c:v>
                </c:pt>
                <c:pt idx="763">
                  <c:v>10.905457500002566</c:v>
                </c:pt>
                <c:pt idx="764">
                  <c:v>-6.616370249999604</c:v>
                </c:pt>
                <c:pt idx="765">
                  <c:v>0.95090519999997769</c:v>
                </c:pt>
                <c:pt idx="766">
                  <c:v>-0.5873839999999767</c:v>
                </c:pt>
                <c:pt idx="767">
                  <c:v>-0.25489800000001106</c:v>
                </c:pt>
                <c:pt idx="768">
                  <c:v>-0.98500762500008376</c:v>
                </c:pt>
                <c:pt idx="769">
                  <c:v>-0.36985199999996926</c:v>
                </c:pt>
                <c:pt idx="770">
                  <c:v>0.68822460000010155</c:v>
                </c:pt>
                <c:pt idx="771">
                  <c:v>-1.6557660000000118</c:v>
                </c:pt>
                <c:pt idx="772">
                  <c:v>2.4908484999998239</c:v>
                </c:pt>
                <c:pt idx="773">
                  <c:v>6.6580500000079687E-2</c:v>
                </c:pt>
                <c:pt idx="774">
                  <c:v>0.76469399999995868</c:v>
                </c:pt>
                <c:pt idx="775">
                  <c:v>0.80128650000007551</c:v>
                </c:pt>
                <c:pt idx="776">
                  <c:v>1.7754680999999788</c:v>
                </c:pt>
                <c:pt idx="777">
                  <c:v>1.0995599999999726</c:v>
                </c:pt>
                <c:pt idx="778">
                  <c:v>-0.8644755000000367</c:v>
                </c:pt>
                <c:pt idx="779">
                  <c:v>-0.14962762500002572</c:v>
                </c:pt>
                <c:pt idx="780">
                  <c:v>0.87554250000004752</c:v>
                </c:pt>
                <c:pt idx="781">
                  <c:v>0.66500175000001582</c:v>
                </c:pt>
                <c:pt idx="782">
                  <c:v>1.4961691499999752</c:v>
                </c:pt>
                <c:pt idx="783">
                  <c:v>3.6027249999986882E-2</c:v>
                </c:pt>
                <c:pt idx="784">
                  <c:v>0.24106425000014467</c:v>
                </c:pt>
                <c:pt idx="785">
                  <c:v>0.90955949999995955</c:v>
                </c:pt>
                <c:pt idx="786">
                  <c:v>0.1551759999999934</c:v>
                </c:pt>
                <c:pt idx="787">
                  <c:v>1.0182086250000828</c:v>
                </c:pt>
                <c:pt idx="788">
                  <c:v>1.3188472500000279</c:v>
                </c:pt>
                <c:pt idx="789">
                  <c:v>2.4188534999998712</c:v>
                </c:pt>
                <c:pt idx="790">
                  <c:v>-0.19617150000004283</c:v>
                </c:pt>
                <c:pt idx="791">
                  <c:v>3.1120403999999757</c:v>
                </c:pt>
                <c:pt idx="792">
                  <c:v>2.8205380000000941</c:v>
                </c:pt>
                <c:pt idx="793">
                  <c:v>3.2638725000000992</c:v>
                </c:pt>
                <c:pt idx="794">
                  <c:v>13.315921500002959</c:v>
                </c:pt>
                <c:pt idx="795">
                  <c:v>5.3654422499996448</c:v>
                </c:pt>
                <c:pt idx="796">
                  <c:v>1.0140585000000168</c:v>
                </c:pt>
                <c:pt idx="797">
                  <c:v>1.3869322500000199</c:v>
                </c:pt>
                <c:pt idx="798">
                  <c:v>2.2442804999990087</c:v>
                </c:pt>
                <c:pt idx="799">
                  <c:v>-7.1815905000014455</c:v>
                </c:pt>
                <c:pt idx="800">
                  <c:v>4.5217619999996934</c:v>
                </c:pt>
                <c:pt idx="801">
                  <c:v>-0.1363382999999842</c:v>
                </c:pt>
                <c:pt idx="802">
                  <c:v>-0.15377775000005259</c:v>
                </c:pt>
                <c:pt idx="803">
                  <c:v>1.2636015000003438</c:v>
                </c:pt>
                <c:pt idx="804">
                  <c:v>-10.556356124999279</c:v>
                </c:pt>
                <c:pt idx="805">
                  <c:v>-27.501852000000795</c:v>
                </c:pt>
                <c:pt idx="806">
                  <c:v>-41.690031599999493</c:v>
                </c:pt>
                <c:pt idx="807">
                  <c:v>2.9092376249999865</c:v>
                </c:pt>
                <c:pt idx="808">
                  <c:v>19.146847125000104</c:v>
                </c:pt>
                <c:pt idx="809">
                  <c:v>20.94404249999937</c:v>
                </c:pt>
                <c:pt idx="810">
                  <c:v>9.0136073999999144</c:v>
                </c:pt>
                <c:pt idx="811">
                  <c:v>4.6082095499999483</c:v>
                </c:pt>
                <c:pt idx="812">
                  <c:v>0.34435199999999955</c:v>
                </c:pt>
                <c:pt idx="813">
                  <c:v>-2.6532239999999758</c:v>
                </c:pt>
                <c:pt idx="814">
                  <c:v>-1.4629145999999718</c:v>
                </c:pt>
                <c:pt idx="815">
                  <c:v>-3.3248203333334074</c:v>
                </c:pt>
                <c:pt idx="816">
                  <c:v>-6.7062092999999283</c:v>
                </c:pt>
                <c:pt idx="817">
                  <c:v>-2.3162754999998367</c:v>
                </c:pt>
                <c:pt idx="818">
                  <c:v>-2.2165535000000736</c:v>
                </c:pt>
                <c:pt idx="819">
                  <c:v>-2.5031310000001357</c:v>
                </c:pt>
                <c:pt idx="820">
                  <c:v>-2.9195906249997967</c:v>
                </c:pt>
                <c:pt idx="821">
                  <c:v>5.1705500000003304E-2</c:v>
                </c:pt>
                <c:pt idx="822">
                  <c:v>-1.0445522500000464</c:v>
                </c:pt>
                <c:pt idx="823">
                  <c:v>-0.70096949999992453</c:v>
                </c:pt>
                <c:pt idx="824">
                  <c:v>-0.85523316666669369</c:v>
                </c:pt>
                <c:pt idx="825">
                  <c:v>-0.2942394000000052</c:v>
                </c:pt>
                <c:pt idx="826">
                  <c:v>-1.4486804999999459</c:v>
                </c:pt>
                <c:pt idx="827">
                  <c:v>1.1304405000002611</c:v>
                </c:pt>
                <c:pt idx="828">
                  <c:v>0.31029249999996955</c:v>
                </c:pt>
                <c:pt idx="829">
                  <c:v>-1.368708249999893</c:v>
                </c:pt>
                <c:pt idx="830">
                  <c:v>1.0390187500000156</c:v>
                </c:pt>
                <c:pt idx="831">
                  <c:v>2.5833590999999982</c:v>
                </c:pt>
                <c:pt idx="832">
                  <c:v>2.6543545000000748</c:v>
                </c:pt>
                <c:pt idx="833">
                  <c:v>0.20227024999998242</c:v>
                </c:pt>
                <c:pt idx="834">
                  <c:v>6.6745612499995772</c:v>
                </c:pt>
                <c:pt idx="835">
                  <c:v>-0.32832843749999191</c:v>
                </c:pt>
                <c:pt idx="836">
                  <c:v>0.7338389999999605</c:v>
                </c:pt>
                <c:pt idx="837">
                  <c:v>0</c:v>
                </c:pt>
                <c:pt idx="838">
                  <c:v>0.26876150000002524</c:v>
                </c:pt>
                <c:pt idx="839">
                  <c:v>-1.1595360000000168</c:v>
                </c:pt>
                <c:pt idx="840">
                  <c:v>-0.96918359999998049</c:v>
                </c:pt>
                <c:pt idx="841">
                  <c:v>3.2749395000000852</c:v>
                </c:pt>
                <c:pt idx="842">
                  <c:v>-1.6402365000000501</c:v>
                </c:pt>
                <c:pt idx="843">
                  <c:v>3.8363769230759528E-2</c:v>
                </c:pt>
                <c:pt idx="844">
                  <c:v>3.2125983750002667</c:v>
                </c:pt>
                <c:pt idx="845">
                  <c:v>1.1574609375000147</c:v>
                </c:pt>
                <c:pt idx="846">
                  <c:v>1.5626603999999795</c:v>
                </c:pt>
                <c:pt idx="847">
                  <c:v>3.3252000000010662E-2</c:v>
                </c:pt>
                <c:pt idx="848">
                  <c:v>1.8452883750001097</c:v>
                </c:pt>
                <c:pt idx="849">
                  <c:v>4.5217620000001437</c:v>
                </c:pt>
                <c:pt idx="850">
                  <c:v>-4.0562934999997138</c:v>
                </c:pt>
                <c:pt idx="851">
                  <c:v>-3.7653682500000212</c:v>
                </c:pt>
                <c:pt idx="852">
                  <c:v>-4.7076616363636914</c:v>
                </c:pt>
                <c:pt idx="853">
                  <c:v>-6.0469998750005036</c:v>
                </c:pt>
                <c:pt idx="854">
                  <c:v>-1.5065623124999874</c:v>
                </c:pt>
                <c:pt idx="855">
                  <c:v>-1.714670999999947</c:v>
                </c:pt>
                <c:pt idx="856">
                  <c:v>-13.195389374999102</c:v>
                </c:pt>
                <c:pt idx="857">
                  <c:v>-4.0695857999999285</c:v>
                </c:pt>
                <c:pt idx="858">
                  <c:v>0.91099260000010762</c:v>
                </c:pt>
                <c:pt idx="859">
                  <c:v>2.4437542499998401</c:v>
                </c:pt>
                <c:pt idx="860">
                  <c:v>7.8000215999998908</c:v>
                </c:pt>
                <c:pt idx="861">
                  <c:v>0.13507987500000368</c:v>
                </c:pt>
                <c:pt idx="862">
                  <c:v>-0.24272429999999931</c:v>
                </c:pt>
                <c:pt idx="863">
                  <c:v>-4.3388590000001024</c:v>
                </c:pt>
                <c:pt idx="864">
                  <c:v>22.575608999991822</c:v>
                </c:pt>
                <c:pt idx="865">
                  <c:v>-5.9555855625000085</c:v>
                </c:pt>
                <c:pt idx="866">
                  <c:v>-9.9994212499992976</c:v>
                </c:pt>
                <c:pt idx="867">
                  <c:v>-1.5959387500000104</c:v>
                </c:pt>
                <c:pt idx="868">
                  <c:v>5.6118359999998226</c:v>
                </c:pt>
                <c:pt idx="869">
                  <c:v>8.794159500000271</c:v>
                </c:pt>
                <c:pt idx="870">
                  <c:v>4.0188828750003065</c:v>
                </c:pt>
                <c:pt idx="871">
                  <c:v>3.0389267999999956</c:v>
                </c:pt>
                <c:pt idx="872">
                  <c:v>-6.0910982999999774</c:v>
                </c:pt>
                <c:pt idx="873">
                  <c:v>-10.855553999999696</c:v>
                </c:pt>
                <c:pt idx="874">
                  <c:v>5.1451732500003535</c:v>
                </c:pt>
                <c:pt idx="875">
                  <c:v>4.2280699999999314</c:v>
                </c:pt>
                <c:pt idx="876">
                  <c:v>-11.401605115384596</c:v>
                </c:pt>
                <c:pt idx="877">
                  <c:v>1.0362400999999717</c:v>
                </c:pt>
                <c:pt idx="878">
                  <c:v>13.615176750001142</c:v>
                </c:pt>
                <c:pt idx="879">
                  <c:v>8.3425545000002241</c:v>
                </c:pt>
                <c:pt idx="880">
                  <c:v>8.5821907500000396</c:v>
                </c:pt>
                <c:pt idx="881">
                  <c:v>2.5734166499999742</c:v>
                </c:pt>
                <c:pt idx="882">
                  <c:v>1.2874510833333279</c:v>
                </c:pt>
                <c:pt idx="883">
                  <c:v>-0.27928110000003525</c:v>
                </c:pt>
                <c:pt idx="884">
                  <c:v>1.2190955000000498</c:v>
                </c:pt>
                <c:pt idx="885">
                  <c:v>-1.8690224999999254</c:v>
                </c:pt>
                <c:pt idx="886">
                  <c:v>-1.5813984375000072</c:v>
                </c:pt>
                <c:pt idx="887">
                  <c:v>0.43980777272727978</c:v>
                </c:pt>
                <c:pt idx="888">
                  <c:v>1.1751890769230711</c:v>
                </c:pt>
                <c:pt idx="889">
                  <c:v>1.5634993499999799</c:v>
                </c:pt>
                <c:pt idx="890">
                  <c:v>6.7161220000001904</c:v>
                </c:pt>
                <c:pt idx="891">
                  <c:v>2.3915175000001421</c:v>
                </c:pt>
                <c:pt idx="892">
                  <c:v>5.8017855000014045</c:v>
                </c:pt>
                <c:pt idx="893">
                  <c:v>-3.7930952500001185</c:v>
                </c:pt>
                <c:pt idx="894">
                  <c:v>-1.8273731538461377</c:v>
                </c:pt>
                <c:pt idx="895">
                  <c:v>-2.2497842499998617</c:v>
                </c:pt>
                <c:pt idx="896">
                  <c:v>2.2733313750001996</c:v>
                </c:pt>
                <c:pt idx="897">
                  <c:v>-3.8540232500001035</c:v>
                </c:pt>
                <c:pt idx="898">
                  <c:v>-0.31217666666666644</c:v>
                </c:pt>
                <c:pt idx="899">
                  <c:v>-0.40772218421052558</c:v>
                </c:pt>
                <c:pt idx="900">
                  <c:v>-0.4804505999999793</c:v>
                </c:pt>
                <c:pt idx="901">
                  <c:v>-0.45881640000003232</c:v>
                </c:pt>
                <c:pt idx="902">
                  <c:v>-3.8434976999999195</c:v>
                </c:pt>
                <c:pt idx="903">
                  <c:v>1.0640385000002521</c:v>
                </c:pt>
                <c:pt idx="904">
                  <c:v>-0.87443579999999199</c:v>
                </c:pt>
                <c:pt idx="905">
                  <c:v>-0.83953012500011459</c:v>
                </c:pt>
                <c:pt idx="906">
                  <c:v>1.5571150000000971</c:v>
                </c:pt>
                <c:pt idx="907">
                  <c:v>-2.4436649999991347</c:v>
                </c:pt>
                <c:pt idx="908">
                  <c:v>0</c:v>
                </c:pt>
                <c:pt idx="909">
                  <c:v>0.99745800000032059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5.9347679999977325</c:v>
                </c:pt>
                <c:pt idx="914">
                  <c:v>0.41974275000000189</c:v>
                </c:pt>
                <c:pt idx="915">
                  <c:v>-1.9560625000000587</c:v>
                </c:pt>
                <c:pt idx="916">
                  <c:v>-3.8235592499997182</c:v>
                </c:pt>
                <c:pt idx="917">
                  <c:v>-2.2553475000000631</c:v>
                </c:pt>
                <c:pt idx="918">
                  <c:v>2.0835710000000409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-7.6803194999971724</c:v>
                </c:pt>
                <c:pt idx="923">
                  <c:v>-2.2708769999999587</c:v>
                </c:pt>
                <c:pt idx="924">
                  <c:v>-0.45881640000002777</c:v>
                </c:pt>
                <c:pt idx="925">
                  <c:v>-2.3065769999998813</c:v>
                </c:pt>
                <c:pt idx="926">
                  <c:v>2.4977505000002118</c:v>
                </c:pt>
                <c:pt idx="927">
                  <c:v>2.3052084999995519</c:v>
                </c:pt>
                <c:pt idx="928">
                  <c:v>-0.39894750000003942</c:v>
                </c:pt>
                <c:pt idx="929">
                  <c:v>-0.28265474999988704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3.3581204999989565</c:v>
                </c:pt>
                <c:pt idx="940">
                  <c:v>-1.3548150000003101</c:v>
                </c:pt>
                <c:pt idx="941">
                  <c:v>-1.2802019999996008</c:v>
                </c:pt>
                <c:pt idx="942">
                  <c:v>-1.9283355000004141</c:v>
                </c:pt>
                <c:pt idx="943">
                  <c:v>0</c:v>
                </c:pt>
                <c:pt idx="944">
                  <c:v>1.5668283749999137</c:v>
                </c:pt>
                <c:pt idx="945">
                  <c:v>-4.3232700000012392E-2</c:v>
                </c:pt>
                <c:pt idx="946">
                  <c:v>-3.3830212500002652</c:v>
                </c:pt>
                <c:pt idx="947">
                  <c:v>0.19396999999996023</c:v>
                </c:pt>
                <c:pt idx="948">
                  <c:v>0.33248600000004158</c:v>
                </c:pt>
                <c:pt idx="949">
                  <c:v>-2.439604125000181</c:v>
                </c:pt>
                <c:pt idx="950">
                  <c:v>-0.41007400000002037</c:v>
                </c:pt>
                <c:pt idx="951">
                  <c:v>1.2385222499999218</c:v>
                </c:pt>
                <c:pt idx="952">
                  <c:v>-2.5701143999999552</c:v>
                </c:pt>
                <c:pt idx="953">
                  <c:v>-1.1067000000000948</c:v>
                </c:pt>
                <c:pt idx="954">
                  <c:v>-3.0517124999998879</c:v>
                </c:pt>
                <c:pt idx="955">
                  <c:v>-5.3695775000001555</c:v>
                </c:pt>
                <c:pt idx="956">
                  <c:v>-4.3167547499997205</c:v>
                </c:pt>
                <c:pt idx="957">
                  <c:v>-11.749093125000888</c:v>
                </c:pt>
                <c:pt idx="958">
                  <c:v>-22.331778000000636</c:v>
                </c:pt>
                <c:pt idx="959">
                  <c:v>-15.934204124998898</c:v>
                </c:pt>
                <c:pt idx="960">
                  <c:v>-12.910190999999832</c:v>
                </c:pt>
                <c:pt idx="961">
                  <c:v>-10.922415000000306</c:v>
                </c:pt>
                <c:pt idx="962">
                  <c:v>-13.656142499999021</c:v>
                </c:pt>
                <c:pt idx="963">
                  <c:v>-3.2417831250000182</c:v>
                </c:pt>
                <c:pt idx="964">
                  <c:v>20.602827000000591</c:v>
                </c:pt>
                <c:pt idx="965">
                  <c:v>53.363467500012021</c:v>
                </c:pt>
                <c:pt idx="966">
                  <c:v>13.157993624999023</c:v>
                </c:pt>
                <c:pt idx="967">
                  <c:v>4.5744195000001415</c:v>
                </c:pt>
                <c:pt idx="968">
                  <c:v>1.7588318999999626</c:v>
                </c:pt>
                <c:pt idx="969">
                  <c:v>1.057701750000007</c:v>
                </c:pt>
                <c:pt idx="970">
                  <c:v>6.3189000000031817E-2</c:v>
                </c:pt>
                <c:pt idx="971">
                  <c:v>0.68466649999999252</c:v>
                </c:pt>
                <c:pt idx="972">
                  <c:v>1.5848271249999843</c:v>
                </c:pt>
                <c:pt idx="973">
                  <c:v>2.2143460499999792</c:v>
                </c:pt>
                <c:pt idx="974">
                  <c:v>2.8914067500000207</c:v>
                </c:pt>
                <c:pt idx="975">
                  <c:v>5.658842699999969</c:v>
                </c:pt>
                <c:pt idx="976">
                  <c:v>5.5524805000001445</c:v>
                </c:pt>
                <c:pt idx="977">
                  <c:v>-2.3827965000000439</c:v>
                </c:pt>
                <c:pt idx="978">
                  <c:v>-4.700485125000017</c:v>
                </c:pt>
                <c:pt idx="979">
                  <c:v>-14.208064500000418</c:v>
                </c:pt>
                <c:pt idx="980">
                  <c:v>-8.3896189999986479</c:v>
                </c:pt>
                <c:pt idx="981">
                  <c:v>-14.001718500001033</c:v>
                </c:pt>
                <c:pt idx="982">
                  <c:v>-58.018033500013296</c:v>
                </c:pt>
                <c:pt idx="983">
                  <c:v>-23.74763999999827</c:v>
                </c:pt>
                <c:pt idx="984">
                  <c:v>-64.783897499976035</c:v>
                </c:pt>
                <c:pt idx="985">
                  <c:v>-18.41986125000145</c:v>
                </c:pt>
                <c:pt idx="986">
                  <c:v>3.9269999999931977E-2</c:v>
                </c:pt>
                <c:pt idx="987">
                  <c:v>0.54621000000001496</c:v>
                </c:pt>
                <c:pt idx="988">
                  <c:v>4.3553999999999764</c:v>
                </c:pt>
                <c:pt idx="989">
                  <c:v>2.2746850000000345</c:v>
                </c:pt>
                <c:pt idx="990">
                  <c:v>4.9921349999998155</c:v>
                </c:pt>
                <c:pt idx="991">
                  <c:v>14.38974179999985</c:v>
                </c:pt>
                <c:pt idx="992">
                  <c:v>18.552531375001443</c:v>
                </c:pt>
                <c:pt idx="993">
                  <c:v>42.264159000001293</c:v>
                </c:pt>
                <c:pt idx="994">
                  <c:v>50.179919999996379</c:v>
                </c:pt>
                <c:pt idx="995">
                  <c:v>26.238429000000792</c:v>
                </c:pt>
                <c:pt idx="996">
                  <c:v>8.6278867499993677</c:v>
                </c:pt>
                <c:pt idx="997">
                  <c:v>-6.6097478999999471</c:v>
                </c:pt>
                <c:pt idx="998">
                  <c:v>-22.151671500001697</c:v>
                </c:pt>
                <c:pt idx="999">
                  <c:v>-19.965581999998619</c:v>
                </c:pt>
                <c:pt idx="1000">
                  <c:v>-8.6334500000002556</c:v>
                </c:pt>
                <c:pt idx="1001">
                  <c:v>-3.7265742500001013</c:v>
                </c:pt>
                <c:pt idx="1002">
                  <c:v>-2.5934264999995928</c:v>
                </c:pt>
                <c:pt idx="1003">
                  <c:v>0</c:v>
                </c:pt>
                <c:pt idx="1004">
                  <c:v>0</c:v>
                </c:pt>
                <c:pt idx="1005">
                  <c:v>4.1568187500022585E-2</c:v>
                </c:pt>
                <c:pt idx="1006">
                  <c:v>-0.95171737500008624</c:v>
                </c:pt>
                <c:pt idx="1007">
                  <c:v>3.2083590000006343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2.5602255000005836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5.3694585000013282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-7.5473593125000384</c:v>
                </c:pt>
                <c:pt idx="1054">
                  <c:v>-15.950849250003575</c:v>
                </c:pt>
                <c:pt idx="1055">
                  <c:v>6.0885457499995654</c:v>
                </c:pt>
                <c:pt idx="1056">
                  <c:v>57.336699000012878</c:v>
                </c:pt>
                <c:pt idx="1057">
                  <c:v>7.7053094999994904</c:v>
                </c:pt>
                <c:pt idx="1058">
                  <c:v>32.608290749997771</c:v>
                </c:pt>
                <c:pt idx="1059">
                  <c:v>22.459167500000593</c:v>
                </c:pt>
                <c:pt idx="1060">
                  <c:v>17.322353999998796</c:v>
                </c:pt>
                <c:pt idx="1061">
                  <c:v>11.20435575000254</c:v>
                </c:pt>
                <c:pt idx="1062">
                  <c:v>0</c:v>
                </c:pt>
                <c:pt idx="1063">
                  <c:v>8.6188724999992949</c:v>
                </c:pt>
                <c:pt idx="1064">
                  <c:v>-4.9123199999996023</c:v>
                </c:pt>
                <c:pt idx="1065">
                  <c:v>-8.8838378999999321</c:v>
                </c:pt>
                <c:pt idx="1066">
                  <c:v>-15.452120250000426</c:v>
                </c:pt>
                <c:pt idx="1067">
                  <c:v>-5.9087069999998532</c:v>
                </c:pt>
                <c:pt idx="1068">
                  <c:v>-11.379241125000869</c:v>
                </c:pt>
                <c:pt idx="1069">
                  <c:v>-2.4930499999999429E-2</c:v>
                </c:pt>
                <c:pt idx="1070">
                  <c:v>2.7501239999999214</c:v>
                </c:pt>
                <c:pt idx="1071">
                  <c:v>6.3171596250005315</c:v>
                </c:pt>
                <c:pt idx="1072">
                  <c:v>8.674457399999925</c:v>
                </c:pt>
                <c:pt idx="1073">
                  <c:v>10.772475000002396</c:v>
                </c:pt>
                <c:pt idx="1074">
                  <c:v>7.2730717499994624</c:v>
                </c:pt>
                <c:pt idx="1075">
                  <c:v>0</c:v>
                </c:pt>
                <c:pt idx="1076">
                  <c:v>35.974711499986725</c:v>
                </c:pt>
                <c:pt idx="1077">
                  <c:v>0</c:v>
                </c:pt>
                <c:pt idx="1078">
                  <c:v>10.539711000002399</c:v>
                </c:pt>
                <c:pt idx="1079">
                  <c:v>-4.7101390000001322</c:v>
                </c:pt>
                <c:pt idx="1080">
                  <c:v>24.088396500005619</c:v>
                </c:pt>
                <c:pt idx="1081">
                  <c:v>-6.7427482500003153</c:v>
                </c:pt>
                <c:pt idx="1082">
                  <c:v>1.2031569374999334</c:v>
                </c:pt>
                <c:pt idx="1083">
                  <c:v>-1.9996589999999241</c:v>
                </c:pt>
                <c:pt idx="1084">
                  <c:v>3.3933965625000058</c:v>
                </c:pt>
                <c:pt idx="1085">
                  <c:v>0</c:v>
                </c:pt>
                <c:pt idx="1086">
                  <c:v>4.4137248749997005</c:v>
                </c:pt>
                <c:pt idx="1087">
                  <c:v>-1.294470100000038</c:v>
                </c:pt>
                <c:pt idx="1088">
                  <c:v>34.190306500001064</c:v>
                </c:pt>
                <c:pt idx="1089">
                  <c:v>6.6629408999998745</c:v>
                </c:pt>
              </c:numCache>
            </c:numRef>
          </c:yVal>
          <c:smooth val="1"/>
        </c:ser>
        <c:axId val="66650880"/>
        <c:axId val="66653184"/>
      </c:scatterChart>
      <c:valAx>
        <c:axId val="6665088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x,</a:t>
                </a:r>
                <a:r>
                  <a:rPr lang="en-US" sz="1400" baseline="0"/>
                  <a:t> </a:t>
                </a:r>
                <a:r>
                  <a:rPr lang="ru-RU" sz="1400" baseline="0"/>
                  <a:t>мм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0.83381758530183736"/>
              <c:y val="0.46201370662000585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crossAx val="66653184"/>
        <c:crosses val="autoZero"/>
        <c:crossBetween val="midCat"/>
      </c:valAx>
      <c:valAx>
        <c:axId val="66653184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/>
                  <a:t>dB/dx,</a:t>
                </a:r>
                <a:r>
                  <a:rPr lang="ru-RU" sz="1400"/>
                  <a:t> мкТл</a:t>
                </a:r>
                <a:r>
                  <a:rPr lang="en-US" sz="1400"/>
                  <a:t>/</a:t>
                </a:r>
                <a:r>
                  <a:rPr lang="ru-RU" sz="1400"/>
                  <a:t>мм</a:t>
                </a:r>
              </a:p>
            </c:rich>
          </c:tx>
          <c:layout>
            <c:manualLayout>
              <c:xMode val="edge"/>
              <c:yMode val="edge"/>
              <c:x val="0.114628002722858"/>
              <c:y val="4.362751747530394E-2"/>
            </c:manualLayout>
          </c:layout>
          <c:spPr>
            <a:solidFill>
              <a:sysClr val="window" lastClr="FFFFFF"/>
            </a:solidFill>
          </c:spPr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crossAx val="66650880"/>
        <c:crosses val="autoZero"/>
        <c:crossBetween val="midCat"/>
      </c:valAx>
    </c:plotArea>
    <c:plotVisOnly val="1"/>
  </c:chart>
  <c:spPr>
    <a:solidFill>
      <a:sysClr val="window" lastClr="FFFFFF"/>
    </a:solidFill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080796150481185"/>
          <c:y val="6.5289442986293383E-2"/>
          <c:w val="0.70436570428695855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'Лист3 (3)'!$I$2:$I$1002</c:f>
              <c:numCache>
                <c:formatCode>0.00</c:formatCode>
                <c:ptCount val="1001"/>
                <c:pt idx="0">
                  <c:v>-5</c:v>
                </c:pt>
                <c:pt idx="1">
                  <c:v>-4.9899999999999993</c:v>
                </c:pt>
                <c:pt idx="2">
                  <c:v>-4.9800000000000004</c:v>
                </c:pt>
                <c:pt idx="3">
                  <c:v>-4.9700000000000024</c:v>
                </c:pt>
                <c:pt idx="4">
                  <c:v>-4.96</c:v>
                </c:pt>
                <c:pt idx="5">
                  <c:v>-4.95</c:v>
                </c:pt>
                <c:pt idx="6">
                  <c:v>-4.9400000000000004</c:v>
                </c:pt>
                <c:pt idx="7">
                  <c:v>-4.9300000000000024</c:v>
                </c:pt>
                <c:pt idx="8">
                  <c:v>-4.92</c:v>
                </c:pt>
                <c:pt idx="9">
                  <c:v>-4.91</c:v>
                </c:pt>
                <c:pt idx="10">
                  <c:v>-4.8999999999999995</c:v>
                </c:pt>
                <c:pt idx="11">
                  <c:v>-4.8900000000000006</c:v>
                </c:pt>
                <c:pt idx="12">
                  <c:v>-4.8799999999999901</c:v>
                </c:pt>
                <c:pt idx="13">
                  <c:v>-4.8699999999999886</c:v>
                </c:pt>
                <c:pt idx="14">
                  <c:v>-4.8599999999999905</c:v>
                </c:pt>
                <c:pt idx="15">
                  <c:v>-4.8499999999999899</c:v>
                </c:pt>
                <c:pt idx="16">
                  <c:v>-4.8399999999999901</c:v>
                </c:pt>
                <c:pt idx="17">
                  <c:v>-4.8299999999999885</c:v>
                </c:pt>
                <c:pt idx="18">
                  <c:v>-4.8199999999999905</c:v>
                </c:pt>
                <c:pt idx="19">
                  <c:v>-4.8099999999999898</c:v>
                </c:pt>
                <c:pt idx="20">
                  <c:v>-4.7999999999999901</c:v>
                </c:pt>
                <c:pt idx="21">
                  <c:v>-4.7899999999999894</c:v>
                </c:pt>
                <c:pt idx="22">
                  <c:v>-4.7799999999999914</c:v>
                </c:pt>
                <c:pt idx="23">
                  <c:v>-4.7699999999999907</c:v>
                </c:pt>
                <c:pt idx="24">
                  <c:v>-4.75999999999999</c:v>
                </c:pt>
                <c:pt idx="25">
                  <c:v>-4.7499999999999902</c:v>
                </c:pt>
                <c:pt idx="26">
                  <c:v>-4.7399999999999904</c:v>
                </c:pt>
                <c:pt idx="27">
                  <c:v>-4.7299999999999907</c:v>
                </c:pt>
                <c:pt idx="28">
                  <c:v>-4.71999999999999</c:v>
                </c:pt>
                <c:pt idx="29">
                  <c:v>-4.7099999999999902</c:v>
                </c:pt>
                <c:pt idx="30">
                  <c:v>-4.6999999999999895</c:v>
                </c:pt>
                <c:pt idx="31">
                  <c:v>-4.6899999999999906</c:v>
                </c:pt>
                <c:pt idx="32">
                  <c:v>-4.6799999999999899</c:v>
                </c:pt>
                <c:pt idx="33">
                  <c:v>-4.6699999999999795</c:v>
                </c:pt>
                <c:pt idx="34">
                  <c:v>-4.6599999999999797</c:v>
                </c:pt>
                <c:pt idx="35">
                  <c:v>-4.6499999999999799</c:v>
                </c:pt>
                <c:pt idx="36">
                  <c:v>-4.6399999999999801</c:v>
                </c:pt>
                <c:pt idx="37">
                  <c:v>-4.6299999999999795</c:v>
                </c:pt>
                <c:pt idx="38">
                  <c:v>-4.6199999999999797</c:v>
                </c:pt>
                <c:pt idx="39">
                  <c:v>-4.6099999999999808</c:v>
                </c:pt>
                <c:pt idx="40">
                  <c:v>-4.5999999999999801</c:v>
                </c:pt>
                <c:pt idx="41">
                  <c:v>-4.5899999999999803</c:v>
                </c:pt>
                <c:pt idx="42">
                  <c:v>-4.5799999999999814</c:v>
                </c:pt>
                <c:pt idx="43">
                  <c:v>-4.5699999999999807</c:v>
                </c:pt>
                <c:pt idx="44">
                  <c:v>-4.5599999999999801</c:v>
                </c:pt>
                <c:pt idx="45">
                  <c:v>-4.5499999999999803</c:v>
                </c:pt>
                <c:pt idx="46">
                  <c:v>-4.5399999999999814</c:v>
                </c:pt>
                <c:pt idx="47">
                  <c:v>-4.5299999999999798</c:v>
                </c:pt>
                <c:pt idx="48">
                  <c:v>-4.51999999999998</c:v>
                </c:pt>
                <c:pt idx="49">
                  <c:v>-4.5099999999999802</c:v>
                </c:pt>
                <c:pt idx="50">
                  <c:v>-4.4999999999999813</c:v>
                </c:pt>
                <c:pt idx="51">
                  <c:v>-4.4899999999999824</c:v>
                </c:pt>
                <c:pt idx="52">
                  <c:v>-4.4799999999999827</c:v>
                </c:pt>
                <c:pt idx="53">
                  <c:v>-4.4699999999999802</c:v>
                </c:pt>
                <c:pt idx="54">
                  <c:v>-4.4599999999999804</c:v>
                </c:pt>
                <c:pt idx="55">
                  <c:v>-4.4499999999999726</c:v>
                </c:pt>
                <c:pt idx="56">
                  <c:v>-4.4399999999999729</c:v>
                </c:pt>
                <c:pt idx="57">
                  <c:v>-4.4299999999999704</c:v>
                </c:pt>
                <c:pt idx="58">
                  <c:v>-4.4199999999999724</c:v>
                </c:pt>
                <c:pt idx="59">
                  <c:v>-4.4099999999999726</c:v>
                </c:pt>
                <c:pt idx="60">
                  <c:v>-4.3999999999999702</c:v>
                </c:pt>
                <c:pt idx="61">
                  <c:v>-4.3899999999999704</c:v>
                </c:pt>
                <c:pt idx="62">
                  <c:v>-4.3799999999999724</c:v>
                </c:pt>
                <c:pt idx="63">
                  <c:v>-4.3699999999999699</c:v>
                </c:pt>
                <c:pt idx="64">
                  <c:v>-4.3599999999999701</c:v>
                </c:pt>
                <c:pt idx="65">
                  <c:v>-4.3499999999999703</c:v>
                </c:pt>
                <c:pt idx="66">
                  <c:v>-4.3399999999999714</c:v>
                </c:pt>
                <c:pt idx="67">
                  <c:v>-4.3299999999999699</c:v>
                </c:pt>
                <c:pt idx="68">
                  <c:v>-4.3199999999999701</c:v>
                </c:pt>
                <c:pt idx="69">
                  <c:v>-4.3099999999999703</c:v>
                </c:pt>
                <c:pt idx="70">
                  <c:v>-4.2999999999999714</c:v>
                </c:pt>
                <c:pt idx="71">
                  <c:v>-4.2899999999999725</c:v>
                </c:pt>
                <c:pt idx="72">
                  <c:v>-4.2799999999999718</c:v>
                </c:pt>
                <c:pt idx="73">
                  <c:v>-4.2699999999999703</c:v>
                </c:pt>
                <c:pt idx="74">
                  <c:v>-4.2599999999999714</c:v>
                </c:pt>
                <c:pt idx="75">
                  <c:v>-4.2499999999999725</c:v>
                </c:pt>
                <c:pt idx="76">
                  <c:v>-4.2399999999999727</c:v>
                </c:pt>
                <c:pt idx="77">
                  <c:v>-4.2299999999999613</c:v>
                </c:pt>
                <c:pt idx="78">
                  <c:v>-4.2199999999999598</c:v>
                </c:pt>
                <c:pt idx="79">
                  <c:v>-4.2099999999999627</c:v>
                </c:pt>
                <c:pt idx="80">
                  <c:v>-4.1999999999999602</c:v>
                </c:pt>
                <c:pt idx="81">
                  <c:v>-4.1899999999999604</c:v>
                </c:pt>
                <c:pt idx="82">
                  <c:v>-4.1799999999999597</c:v>
                </c:pt>
                <c:pt idx="83">
                  <c:v>-4.16999999999996</c:v>
                </c:pt>
                <c:pt idx="84">
                  <c:v>-4.1599999999999602</c:v>
                </c:pt>
                <c:pt idx="85">
                  <c:v>-4.1499999999999604</c:v>
                </c:pt>
                <c:pt idx="86">
                  <c:v>-4.1399999999999597</c:v>
                </c:pt>
                <c:pt idx="87">
                  <c:v>-4.1299999999999573</c:v>
                </c:pt>
                <c:pt idx="88">
                  <c:v>-4.1199999999999575</c:v>
                </c:pt>
                <c:pt idx="89">
                  <c:v>-4.1099999999999604</c:v>
                </c:pt>
                <c:pt idx="90">
                  <c:v>-4.0999999999999597</c:v>
                </c:pt>
                <c:pt idx="91">
                  <c:v>-4.0899999999999599</c:v>
                </c:pt>
                <c:pt idx="92">
                  <c:v>-4.0799999999999628</c:v>
                </c:pt>
                <c:pt idx="93">
                  <c:v>-4.0699999999999603</c:v>
                </c:pt>
                <c:pt idx="94">
                  <c:v>-4.0599999999999614</c:v>
                </c:pt>
                <c:pt idx="95">
                  <c:v>-4.0499999999999599</c:v>
                </c:pt>
                <c:pt idx="96">
                  <c:v>-4.0399999999999627</c:v>
                </c:pt>
                <c:pt idx="97">
                  <c:v>-4.0299999999999585</c:v>
                </c:pt>
                <c:pt idx="98">
                  <c:v>-4.0199999999999614</c:v>
                </c:pt>
                <c:pt idx="99">
                  <c:v>-4.00999999999995</c:v>
                </c:pt>
                <c:pt idx="100">
                  <c:v>-3.9999999999999485</c:v>
                </c:pt>
                <c:pt idx="101">
                  <c:v>-3.98999999999995</c:v>
                </c:pt>
                <c:pt idx="102">
                  <c:v>-3.9799999999999485</c:v>
                </c:pt>
                <c:pt idx="103">
                  <c:v>-3.96999999999995</c:v>
                </c:pt>
                <c:pt idx="104">
                  <c:v>-3.9599999999999485</c:v>
                </c:pt>
                <c:pt idx="105">
                  <c:v>-3.94999999999995</c:v>
                </c:pt>
                <c:pt idx="106">
                  <c:v>-3.9399999999999484</c:v>
                </c:pt>
                <c:pt idx="107">
                  <c:v>-3.92999999999995</c:v>
                </c:pt>
                <c:pt idx="108">
                  <c:v>-3.9199999999999484</c:v>
                </c:pt>
                <c:pt idx="109">
                  <c:v>-3.90999999999995</c:v>
                </c:pt>
                <c:pt idx="110">
                  <c:v>-3.8999999999999484</c:v>
                </c:pt>
                <c:pt idx="111">
                  <c:v>-3.8899999999999486</c:v>
                </c:pt>
                <c:pt idx="112">
                  <c:v>-3.8799999999999484</c:v>
                </c:pt>
                <c:pt idx="113">
                  <c:v>-3.8699999999999486</c:v>
                </c:pt>
                <c:pt idx="114">
                  <c:v>-3.8599999999999479</c:v>
                </c:pt>
                <c:pt idx="115">
                  <c:v>-3.8499999999999486</c:v>
                </c:pt>
                <c:pt idx="116">
                  <c:v>-3.8399999999999479</c:v>
                </c:pt>
                <c:pt idx="117">
                  <c:v>-3.8299999999999503</c:v>
                </c:pt>
                <c:pt idx="118">
                  <c:v>-3.8199999999999483</c:v>
                </c:pt>
                <c:pt idx="119">
                  <c:v>-3.8099999999999503</c:v>
                </c:pt>
                <c:pt idx="120">
                  <c:v>-3.7999999999999403</c:v>
                </c:pt>
                <c:pt idx="121">
                  <c:v>-3.7899999999999401</c:v>
                </c:pt>
                <c:pt idx="122">
                  <c:v>-3.7799999999999403</c:v>
                </c:pt>
                <c:pt idx="123">
                  <c:v>-3.7699999999999401</c:v>
                </c:pt>
                <c:pt idx="124">
                  <c:v>-3.7599999999999398</c:v>
                </c:pt>
                <c:pt idx="125">
                  <c:v>-3.74999999999994</c:v>
                </c:pt>
                <c:pt idx="126">
                  <c:v>-3.7399999999999398</c:v>
                </c:pt>
                <c:pt idx="127">
                  <c:v>-3.72999999999994</c:v>
                </c:pt>
                <c:pt idx="128">
                  <c:v>-3.7199999999999398</c:v>
                </c:pt>
                <c:pt idx="129">
                  <c:v>-3.70999999999994</c:v>
                </c:pt>
                <c:pt idx="130">
                  <c:v>-3.6999999999999398</c:v>
                </c:pt>
                <c:pt idx="131">
                  <c:v>-3.68999999999994</c:v>
                </c:pt>
                <c:pt idx="132">
                  <c:v>-3.6799999999999398</c:v>
                </c:pt>
                <c:pt idx="133">
                  <c:v>-3.66999999999994</c:v>
                </c:pt>
                <c:pt idx="134">
                  <c:v>-3.6599999999999397</c:v>
                </c:pt>
                <c:pt idx="135">
                  <c:v>-3.6499999999999404</c:v>
                </c:pt>
                <c:pt idx="136">
                  <c:v>-3.6399999999999397</c:v>
                </c:pt>
                <c:pt idx="137">
                  <c:v>-3.6299999999999399</c:v>
                </c:pt>
                <c:pt idx="138">
                  <c:v>-3.6199999999999397</c:v>
                </c:pt>
                <c:pt idx="139">
                  <c:v>-3.6099999999999399</c:v>
                </c:pt>
                <c:pt idx="140">
                  <c:v>-3.5999999999999397</c:v>
                </c:pt>
                <c:pt idx="141">
                  <c:v>-3.5899999999999399</c:v>
                </c:pt>
                <c:pt idx="142">
                  <c:v>-3.5799999999999286</c:v>
                </c:pt>
                <c:pt idx="143">
                  <c:v>-3.5699999999999301</c:v>
                </c:pt>
                <c:pt idx="144">
                  <c:v>-3.5599999999999286</c:v>
                </c:pt>
                <c:pt idx="145">
                  <c:v>-3.5499999999999301</c:v>
                </c:pt>
                <c:pt idx="146">
                  <c:v>-3.5399999999999285</c:v>
                </c:pt>
                <c:pt idx="147">
                  <c:v>-3.5299999999999301</c:v>
                </c:pt>
                <c:pt idx="148">
                  <c:v>-3.5199999999999285</c:v>
                </c:pt>
                <c:pt idx="149">
                  <c:v>-3.5099999999999287</c:v>
                </c:pt>
                <c:pt idx="150">
                  <c:v>-3.4999999999999285</c:v>
                </c:pt>
                <c:pt idx="151">
                  <c:v>-3.4899999999999287</c:v>
                </c:pt>
                <c:pt idx="152">
                  <c:v>-3.4799999999999303</c:v>
                </c:pt>
                <c:pt idx="153">
                  <c:v>-3.46999999999993</c:v>
                </c:pt>
                <c:pt idx="154">
                  <c:v>-3.4599999999999289</c:v>
                </c:pt>
                <c:pt idx="155">
                  <c:v>-3.44999999999993</c:v>
                </c:pt>
                <c:pt idx="156">
                  <c:v>-3.4399999999999289</c:v>
                </c:pt>
                <c:pt idx="157">
                  <c:v>-3.42999999999993</c:v>
                </c:pt>
                <c:pt idx="158">
                  <c:v>-3.4199999999999289</c:v>
                </c:pt>
                <c:pt idx="159">
                  <c:v>-3.40999999999993</c:v>
                </c:pt>
                <c:pt idx="160">
                  <c:v>-3.3999999999999289</c:v>
                </c:pt>
                <c:pt idx="161">
                  <c:v>-3.38999999999993</c:v>
                </c:pt>
                <c:pt idx="162">
                  <c:v>-3.3799999999999284</c:v>
                </c:pt>
                <c:pt idx="163">
                  <c:v>-3.3699999999999286</c:v>
                </c:pt>
                <c:pt idx="164">
                  <c:v>-3.3599999999999186</c:v>
                </c:pt>
                <c:pt idx="165">
                  <c:v>-3.3499999999999197</c:v>
                </c:pt>
                <c:pt idx="166">
                  <c:v>-3.3399999999999186</c:v>
                </c:pt>
                <c:pt idx="167">
                  <c:v>-3.3299999999999197</c:v>
                </c:pt>
                <c:pt idx="168">
                  <c:v>-3.3199999999999186</c:v>
                </c:pt>
                <c:pt idx="169">
                  <c:v>-3.3099999999999197</c:v>
                </c:pt>
                <c:pt idx="170">
                  <c:v>-3.2999999999999203</c:v>
                </c:pt>
                <c:pt idx="171">
                  <c:v>-3.2899999999999201</c:v>
                </c:pt>
                <c:pt idx="172">
                  <c:v>-3.2799999999999203</c:v>
                </c:pt>
                <c:pt idx="173">
                  <c:v>-3.2699999999999201</c:v>
                </c:pt>
                <c:pt idx="174">
                  <c:v>-3.2599999999999203</c:v>
                </c:pt>
                <c:pt idx="175">
                  <c:v>-3.2499999999999201</c:v>
                </c:pt>
                <c:pt idx="176">
                  <c:v>-3.2399999999999198</c:v>
                </c:pt>
                <c:pt idx="177">
                  <c:v>-3.22999999999992</c:v>
                </c:pt>
                <c:pt idx="178">
                  <c:v>-3.2199999999999198</c:v>
                </c:pt>
                <c:pt idx="179">
                  <c:v>-3.20999999999992</c:v>
                </c:pt>
                <c:pt idx="180">
                  <c:v>-3.1999999999999198</c:v>
                </c:pt>
                <c:pt idx="181">
                  <c:v>-3.18999999999992</c:v>
                </c:pt>
                <c:pt idx="182">
                  <c:v>-3.1799999999999198</c:v>
                </c:pt>
                <c:pt idx="183">
                  <c:v>-3.16999999999992</c:v>
                </c:pt>
                <c:pt idx="184">
                  <c:v>-3.1599999999999198</c:v>
                </c:pt>
                <c:pt idx="185">
                  <c:v>-3.1499999999999098</c:v>
                </c:pt>
                <c:pt idx="186">
                  <c:v>-3.13999999999991</c:v>
                </c:pt>
                <c:pt idx="187">
                  <c:v>-3.1299999999999102</c:v>
                </c:pt>
                <c:pt idx="188">
                  <c:v>-3.11999999999991</c:v>
                </c:pt>
                <c:pt idx="189">
                  <c:v>-3.1099999999999102</c:v>
                </c:pt>
                <c:pt idx="190">
                  <c:v>-3.0999999999999086</c:v>
                </c:pt>
                <c:pt idx="191">
                  <c:v>-3.0899999999999102</c:v>
                </c:pt>
                <c:pt idx="192">
                  <c:v>-3.0799999999999086</c:v>
                </c:pt>
                <c:pt idx="193">
                  <c:v>-3.0699999999999101</c:v>
                </c:pt>
                <c:pt idx="194">
                  <c:v>-3.0599999999999086</c:v>
                </c:pt>
                <c:pt idx="195">
                  <c:v>-3.0499999999999101</c:v>
                </c:pt>
                <c:pt idx="196">
                  <c:v>-3.0399999999999086</c:v>
                </c:pt>
                <c:pt idx="197">
                  <c:v>-3.0299999999999101</c:v>
                </c:pt>
                <c:pt idx="198">
                  <c:v>-3.0199999999999085</c:v>
                </c:pt>
                <c:pt idx="199">
                  <c:v>-3.0099999999999101</c:v>
                </c:pt>
                <c:pt idx="200">
                  <c:v>-2.9999999999999085</c:v>
                </c:pt>
                <c:pt idx="201">
                  <c:v>-2.9899999999999087</c:v>
                </c:pt>
                <c:pt idx="202">
                  <c:v>-2.9799999999999085</c:v>
                </c:pt>
                <c:pt idx="203">
                  <c:v>-2.96999999999991</c:v>
                </c:pt>
                <c:pt idx="204">
                  <c:v>-2.9599999999999103</c:v>
                </c:pt>
                <c:pt idx="205">
                  <c:v>-2.94999999999991</c:v>
                </c:pt>
                <c:pt idx="206">
                  <c:v>-2.9399999999999089</c:v>
                </c:pt>
                <c:pt idx="207">
                  <c:v>-2.92999999999991</c:v>
                </c:pt>
                <c:pt idx="208">
                  <c:v>-2.9199999999999089</c:v>
                </c:pt>
                <c:pt idx="209">
                  <c:v>-2.90999999999991</c:v>
                </c:pt>
                <c:pt idx="210">
                  <c:v>-2.8999999999999089</c:v>
                </c:pt>
                <c:pt idx="211">
                  <c:v>-2.88999999999991</c:v>
                </c:pt>
                <c:pt idx="212">
                  <c:v>-2.8799999999999089</c:v>
                </c:pt>
                <c:pt idx="213">
                  <c:v>-2.86999999999991</c:v>
                </c:pt>
                <c:pt idx="214">
                  <c:v>-2.8599999999999084</c:v>
                </c:pt>
                <c:pt idx="215">
                  <c:v>-2.8499999999999086</c:v>
                </c:pt>
                <c:pt idx="216">
                  <c:v>-2.8399999999999084</c:v>
                </c:pt>
                <c:pt idx="217">
                  <c:v>-2.8299999999999086</c:v>
                </c:pt>
                <c:pt idx="218">
                  <c:v>-2.8199999999999079</c:v>
                </c:pt>
                <c:pt idx="219">
                  <c:v>-2.8099999999999086</c:v>
                </c:pt>
                <c:pt idx="220">
                  <c:v>-2.7999999999999101</c:v>
                </c:pt>
                <c:pt idx="221">
                  <c:v>-2.7899999999999112</c:v>
                </c:pt>
                <c:pt idx="222">
                  <c:v>-2.7799999999999101</c:v>
                </c:pt>
                <c:pt idx="223">
                  <c:v>-2.7699999999999112</c:v>
                </c:pt>
                <c:pt idx="224">
                  <c:v>-2.7599999999999101</c:v>
                </c:pt>
                <c:pt idx="225">
                  <c:v>-2.7499999999999098</c:v>
                </c:pt>
                <c:pt idx="226">
                  <c:v>-2.7399999999999101</c:v>
                </c:pt>
                <c:pt idx="227">
                  <c:v>-2.7299999999999098</c:v>
                </c:pt>
                <c:pt idx="228">
                  <c:v>-2.71999999999991</c:v>
                </c:pt>
                <c:pt idx="229">
                  <c:v>-2.7099999999999098</c:v>
                </c:pt>
                <c:pt idx="230">
                  <c:v>-2.69999999999991</c:v>
                </c:pt>
                <c:pt idx="231">
                  <c:v>-2.6899999999999098</c:v>
                </c:pt>
                <c:pt idx="232">
                  <c:v>-2.67999999999991</c:v>
                </c:pt>
                <c:pt idx="233">
                  <c:v>-2.6699999999999098</c:v>
                </c:pt>
                <c:pt idx="234">
                  <c:v>-2.65999999999991</c:v>
                </c:pt>
                <c:pt idx="235">
                  <c:v>-2.6499999999999098</c:v>
                </c:pt>
                <c:pt idx="236">
                  <c:v>-2.6399999999999104</c:v>
                </c:pt>
                <c:pt idx="237">
                  <c:v>-2.6299999999999102</c:v>
                </c:pt>
                <c:pt idx="238">
                  <c:v>-2.61999999999991</c:v>
                </c:pt>
                <c:pt idx="239">
                  <c:v>-2.6099999999999102</c:v>
                </c:pt>
                <c:pt idx="240">
                  <c:v>-2.5999999999999086</c:v>
                </c:pt>
                <c:pt idx="241">
                  <c:v>-2.5899999999999102</c:v>
                </c:pt>
                <c:pt idx="242">
                  <c:v>-2.5799999999999086</c:v>
                </c:pt>
                <c:pt idx="243">
                  <c:v>-2.5699999999999101</c:v>
                </c:pt>
                <c:pt idx="244">
                  <c:v>-2.5599999999999086</c:v>
                </c:pt>
                <c:pt idx="245">
                  <c:v>-2.5499999999999101</c:v>
                </c:pt>
                <c:pt idx="246">
                  <c:v>-2.5399999999999086</c:v>
                </c:pt>
                <c:pt idx="247">
                  <c:v>-2.5299999999999101</c:v>
                </c:pt>
                <c:pt idx="248">
                  <c:v>-2.5199999999999085</c:v>
                </c:pt>
                <c:pt idx="249">
                  <c:v>-2.5099999999999101</c:v>
                </c:pt>
                <c:pt idx="250">
                  <c:v>-2.4999999999999085</c:v>
                </c:pt>
                <c:pt idx="251">
                  <c:v>-2.4899999999999087</c:v>
                </c:pt>
                <c:pt idx="252">
                  <c:v>-2.4799999999999085</c:v>
                </c:pt>
                <c:pt idx="253">
                  <c:v>-2.46999999999991</c:v>
                </c:pt>
                <c:pt idx="254">
                  <c:v>-2.4599999999999103</c:v>
                </c:pt>
                <c:pt idx="255">
                  <c:v>-2.44999999999991</c:v>
                </c:pt>
                <c:pt idx="256">
                  <c:v>-2.4399999999999089</c:v>
                </c:pt>
                <c:pt idx="257">
                  <c:v>-2.42999999999991</c:v>
                </c:pt>
                <c:pt idx="258">
                  <c:v>-2.4199999999999089</c:v>
                </c:pt>
                <c:pt idx="259">
                  <c:v>-2.40999999999991</c:v>
                </c:pt>
                <c:pt idx="260">
                  <c:v>-2.3999999999999089</c:v>
                </c:pt>
                <c:pt idx="261">
                  <c:v>-2.38999999999991</c:v>
                </c:pt>
                <c:pt idx="262">
                  <c:v>-2.3799999999999089</c:v>
                </c:pt>
                <c:pt idx="263">
                  <c:v>-2.36999999999991</c:v>
                </c:pt>
                <c:pt idx="264">
                  <c:v>-2.3599999999999084</c:v>
                </c:pt>
                <c:pt idx="265">
                  <c:v>-2.3499999999999086</c:v>
                </c:pt>
                <c:pt idx="266">
                  <c:v>-2.3399999999999084</c:v>
                </c:pt>
                <c:pt idx="267">
                  <c:v>-2.3299999999999086</c:v>
                </c:pt>
                <c:pt idx="268">
                  <c:v>-2.3199999999999079</c:v>
                </c:pt>
                <c:pt idx="269">
                  <c:v>-2.3099999999999103</c:v>
                </c:pt>
                <c:pt idx="270">
                  <c:v>-2.2999999999999101</c:v>
                </c:pt>
                <c:pt idx="271">
                  <c:v>-2.2899999999999112</c:v>
                </c:pt>
                <c:pt idx="272">
                  <c:v>-2.2799999999999101</c:v>
                </c:pt>
                <c:pt idx="273">
                  <c:v>-2.2699999999999112</c:v>
                </c:pt>
                <c:pt idx="274">
                  <c:v>-2.2599999999999101</c:v>
                </c:pt>
                <c:pt idx="275">
                  <c:v>-2.2499999999999098</c:v>
                </c:pt>
                <c:pt idx="276">
                  <c:v>-2.2399999999999101</c:v>
                </c:pt>
                <c:pt idx="277">
                  <c:v>-2.2299999999999098</c:v>
                </c:pt>
                <c:pt idx="278">
                  <c:v>-2.21999999999991</c:v>
                </c:pt>
                <c:pt idx="279">
                  <c:v>-2.2099999999999098</c:v>
                </c:pt>
                <c:pt idx="280">
                  <c:v>-2.19999999999991</c:v>
                </c:pt>
                <c:pt idx="281">
                  <c:v>-2.1899999999999098</c:v>
                </c:pt>
                <c:pt idx="282">
                  <c:v>-2.17999999999991</c:v>
                </c:pt>
                <c:pt idx="283">
                  <c:v>-2.1699999999999098</c:v>
                </c:pt>
                <c:pt idx="284">
                  <c:v>-2.15999999999991</c:v>
                </c:pt>
                <c:pt idx="285">
                  <c:v>-2.1499999999999098</c:v>
                </c:pt>
                <c:pt idx="286">
                  <c:v>-2.1399999999999104</c:v>
                </c:pt>
                <c:pt idx="287">
                  <c:v>-2.1299999999999102</c:v>
                </c:pt>
                <c:pt idx="288">
                  <c:v>-2.11999999999991</c:v>
                </c:pt>
                <c:pt idx="289">
                  <c:v>-2.1099999999999102</c:v>
                </c:pt>
                <c:pt idx="290">
                  <c:v>-2.0999999999999086</c:v>
                </c:pt>
                <c:pt idx="291">
                  <c:v>-2.0899999999999102</c:v>
                </c:pt>
                <c:pt idx="292">
                  <c:v>-2.0799999999999086</c:v>
                </c:pt>
                <c:pt idx="293">
                  <c:v>-2.0699999999999101</c:v>
                </c:pt>
                <c:pt idx="294">
                  <c:v>-2.0599999999999086</c:v>
                </c:pt>
                <c:pt idx="295">
                  <c:v>-2.0499999999999101</c:v>
                </c:pt>
                <c:pt idx="296">
                  <c:v>-2.0399999999999086</c:v>
                </c:pt>
                <c:pt idx="297">
                  <c:v>-2.0299999999999101</c:v>
                </c:pt>
                <c:pt idx="298">
                  <c:v>-2.0199999999999085</c:v>
                </c:pt>
                <c:pt idx="299">
                  <c:v>-2.0099999999999101</c:v>
                </c:pt>
                <c:pt idx="300">
                  <c:v>-1.9999999999999096</c:v>
                </c:pt>
                <c:pt idx="301">
                  <c:v>-1.9899999999999096</c:v>
                </c:pt>
                <c:pt idx="302">
                  <c:v>-1.9799999999999096</c:v>
                </c:pt>
                <c:pt idx="303">
                  <c:v>-1.9699999999999098</c:v>
                </c:pt>
                <c:pt idx="304">
                  <c:v>-1.9599999999999098</c:v>
                </c:pt>
                <c:pt idx="305">
                  <c:v>-1.9499999999999096</c:v>
                </c:pt>
                <c:pt idx="306">
                  <c:v>-1.9399999999999096</c:v>
                </c:pt>
                <c:pt idx="307">
                  <c:v>-1.9299999999999096</c:v>
                </c:pt>
                <c:pt idx="308">
                  <c:v>-1.9199999999999096</c:v>
                </c:pt>
                <c:pt idx="309">
                  <c:v>-1.9099999999999091</c:v>
                </c:pt>
                <c:pt idx="310">
                  <c:v>-1.8999999999999098</c:v>
                </c:pt>
                <c:pt idx="311">
                  <c:v>-1.8899999999999098</c:v>
                </c:pt>
                <c:pt idx="312">
                  <c:v>-1.8799999999999093</c:v>
                </c:pt>
                <c:pt idx="313">
                  <c:v>-1.8699999999999093</c:v>
                </c:pt>
                <c:pt idx="314">
                  <c:v>-1.8599999999999093</c:v>
                </c:pt>
                <c:pt idx="315">
                  <c:v>-1.8499999999999095</c:v>
                </c:pt>
                <c:pt idx="316">
                  <c:v>-1.8399999999999095</c:v>
                </c:pt>
                <c:pt idx="317">
                  <c:v>-1.8299999999999093</c:v>
                </c:pt>
                <c:pt idx="318">
                  <c:v>-1.8199999999999092</c:v>
                </c:pt>
                <c:pt idx="319">
                  <c:v>-1.8099999999999092</c:v>
                </c:pt>
                <c:pt idx="320">
                  <c:v>-1.7999999999999095</c:v>
                </c:pt>
                <c:pt idx="321">
                  <c:v>-1.7899999999999094</c:v>
                </c:pt>
                <c:pt idx="322">
                  <c:v>-1.7799999999999094</c:v>
                </c:pt>
                <c:pt idx="323">
                  <c:v>-1.7699999999999094</c:v>
                </c:pt>
                <c:pt idx="324">
                  <c:v>-1.7599999999999094</c:v>
                </c:pt>
                <c:pt idx="325">
                  <c:v>-1.7499999999999094</c:v>
                </c:pt>
                <c:pt idx="326">
                  <c:v>-1.7399999999999094</c:v>
                </c:pt>
                <c:pt idx="327">
                  <c:v>-1.7299999999999094</c:v>
                </c:pt>
                <c:pt idx="328">
                  <c:v>-1.7199999999999094</c:v>
                </c:pt>
                <c:pt idx="329">
                  <c:v>-1.7099999999999094</c:v>
                </c:pt>
                <c:pt idx="330">
                  <c:v>-1.6999999999999098</c:v>
                </c:pt>
                <c:pt idx="331">
                  <c:v>-1.6899999999999098</c:v>
                </c:pt>
                <c:pt idx="332">
                  <c:v>-1.6799999999999098</c:v>
                </c:pt>
                <c:pt idx="333">
                  <c:v>-1.6699999999999098</c:v>
                </c:pt>
                <c:pt idx="334">
                  <c:v>-1.6599999999999098</c:v>
                </c:pt>
                <c:pt idx="335">
                  <c:v>-1.6499999999999098</c:v>
                </c:pt>
                <c:pt idx="336">
                  <c:v>-1.6399999999999098</c:v>
                </c:pt>
                <c:pt idx="337">
                  <c:v>-1.6299999999999093</c:v>
                </c:pt>
                <c:pt idx="338">
                  <c:v>-1.6199999999999093</c:v>
                </c:pt>
                <c:pt idx="339">
                  <c:v>-1.6099999999999093</c:v>
                </c:pt>
                <c:pt idx="340">
                  <c:v>-1.5999999999999095</c:v>
                </c:pt>
                <c:pt idx="341">
                  <c:v>-1.5899999999999095</c:v>
                </c:pt>
                <c:pt idx="342">
                  <c:v>-1.5799999999999093</c:v>
                </c:pt>
                <c:pt idx="343">
                  <c:v>-1.5699999999999092</c:v>
                </c:pt>
                <c:pt idx="344">
                  <c:v>-1.5599999999999092</c:v>
                </c:pt>
                <c:pt idx="345">
                  <c:v>-1.5499999999999092</c:v>
                </c:pt>
                <c:pt idx="346">
                  <c:v>-1.5399999999999092</c:v>
                </c:pt>
                <c:pt idx="347">
                  <c:v>-1.5299999999999092</c:v>
                </c:pt>
                <c:pt idx="348">
                  <c:v>-1.5199999999999092</c:v>
                </c:pt>
                <c:pt idx="349">
                  <c:v>-1.5099999999999092</c:v>
                </c:pt>
                <c:pt idx="350">
                  <c:v>-1.4999999999999092</c:v>
                </c:pt>
                <c:pt idx="351">
                  <c:v>-1.4899999999999092</c:v>
                </c:pt>
                <c:pt idx="352">
                  <c:v>-1.4799999999999092</c:v>
                </c:pt>
                <c:pt idx="353">
                  <c:v>-1.4699999999999092</c:v>
                </c:pt>
                <c:pt idx="354">
                  <c:v>-1.4599999999999091</c:v>
                </c:pt>
                <c:pt idx="355">
                  <c:v>-1.4499999999999091</c:v>
                </c:pt>
                <c:pt idx="356">
                  <c:v>-1.4399999999999091</c:v>
                </c:pt>
                <c:pt idx="357">
                  <c:v>-1.4299999999999089</c:v>
                </c:pt>
                <c:pt idx="358">
                  <c:v>-1.4199999999999089</c:v>
                </c:pt>
                <c:pt idx="359">
                  <c:v>-1.4099999999999087</c:v>
                </c:pt>
                <c:pt idx="360">
                  <c:v>-1.3999999999999098</c:v>
                </c:pt>
                <c:pt idx="361">
                  <c:v>-1.3899999999999098</c:v>
                </c:pt>
                <c:pt idx="362">
                  <c:v>-1.3799999999999093</c:v>
                </c:pt>
                <c:pt idx="363">
                  <c:v>-1.3699999999999093</c:v>
                </c:pt>
                <c:pt idx="364">
                  <c:v>-1.3599999999999093</c:v>
                </c:pt>
                <c:pt idx="365">
                  <c:v>-1.3499999999999095</c:v>
                </c:pt>
                <c:pt idx="366">
                  <c:v>-1.3399999999999095</c:v>
                </c:pt>
                <c:pt idx="367">
                  <c:v>-1.3299999999999093</c:v>
                </c:pt>
                <c:pt idx="368">
                  <c:v>-1.3199999999999092</c:v>
                </c:pt>
                <c:pt idx="369">
                  <c:v>-1.3099999999999092</c:v>
                </c:pt>
                <c:pt idx="370">
                  <c:v>-1.2999999999999092</c:v>
                </c:pt>
                <c:pt idx="371">
                  <c:v>-1.2899999999999092</c:v>
                </c:pt>
                <c:pt idx="372">
                  <c:v>-1.2799999999999092</c:v>
                </c:pt>
                <c:pt idx="373">
                  <c:v>-1.2699999999999092</c:v>
                </c:pt>
                <c:pt idx="374">
                  <c:v>-1.2599999999999092</c:v>
                </c:pt>
                <c:pt idx="375">
                  <c:v>-1.2499999999999092</c:v>
                </c:pt>
                <c:pt idx="376">
                  <c:v>-1.2399999999999092</c:v>
                </c:pt>
                <c:pt idx="377">
                  <c:v>-1.2299999999999092</c:v>
                </c:pt>
                <c:pt idx="378">
                  <c:v>-1.2199999999999092</c:v>
                </c:pt>
                <c:pt idx="379">
                  <c:v>-1.2099999999999091</c:v>
                </c:pt>
                <c:pt idx="380">
                  <c:v>-1.1999999999999098</c:v>
                </c:pt>
                <c:pt idx="381">
                  <c:v>-1.1899999999999098</c:v>
                </c:pt>
                <c:pt idx="382">
                  <c:v>-1.1799999999999098</c:v>
                </c:pt>
                <c:pt idx="383">
                  <c:v>-1.1699999999999098</c:v>
                </c:pt>
                <c:pt idx="384">
                  <c:v>-1.1599999999999098</c:v>
                </c:pt>
                <c:pt idx="385">
                  <c:v>-1.1499999999999098</c:v>
                </c:pt>
                <c:pt idx="386">
                  <c:v>-1.1399999999999098</c:v>
                </c:pt>
                <c:pt idx="387">
                  <c:v>-1.1299999999999093</c:v>
                </c:pt>
                <c:pt idx="388">
                  <c:v>-1.1199999999999093</c:v>
                </c:pt>
                <c:pt idx="389">
                  <c:v>-1.1099999999999095</c:v>
                </c:pt>
                <c:pt idx="390">
                  <c:v>-1.0999999999998995</c:v>
                </c:pt>
                <c:pt idx="391">
                  <c:v>-1.0899999999998995</c:v>
                </c:pt>
                <c:pt idx="392">
                  <c:v>-1.0799999999998995</c:v>
                </c:pt>
                <c:pt idx="393">
                  <c:v>-1.0699999999998993</c:v>
                </c:pt>
                <c:pt idx="394">
                  <c:v>-1.0599999999998992</c:v>
                </c:pt>
                <c:pt idx="395">
                  <c:v>-1.0499999999998992</c:v>
                </c:pt>
                <c:pt idx="396">
                  <c:v>-1.0399999999998992</c:v>
                </c:pt>
                <c:pt idx="397">
                  <c:v>-1.0299999999998992</c:v>
                </c:pt>
                <c:pt idx="398">
                  <c:v>-1.0199999999998992</c:v>
                </c:pt>
                <c:pt idx="399">
                  <c:v>-1.0099999999998992</c:v>
                </c:pt>
                <c:pt idx="400">
                  <c:v>-0.99999999999990008</c:v>
                </c:pt>
                <c:pt idx="401">
                  <c:v>-0.98999999999990007</c:v>
                </c:pt>
                <c:pt idx="402">
                  <c:v>-0.97999999999990017</c:v>
                </c:pt>
                <c:pt idx="403">
                  <c:v>-0.96999999999990005</c:v>
                </c:pt>
                <c:pt idx="404">
                  <c:v>-0.95999999999990004</c:v>
                </c:pt>
                <c:pt idx="405">
                  <c:v>-0.94999999999990004</c:v>
                </c:pt>
                <c:pt idx="406">
                  <c:v>-0.93999999999990003</c:v>
                </c:pt>
                <c:pt idx="407">
                  <c:v>-0.92999999999990002</c:v>
                </c:pt>
                <c:pt idx="408">
                  <c:v>-0.91999999999990001</c:v>
                </c:pt>
                <c:pt idx="409">
                  <c:v>-0.9099999999999</c:v>
                </c:pt>
                <c:pt idx="410">
                  <c:v>-0.89999999999990021</c:v>
                </c:pt>
                <c:pt idx="411">
                  <c:v>-0.8899999999999002</c:v>
                </c:pt>
                <c:pt idx="412">
                  <c:v>-0.87999999999990042</c:v>
                </c:pt>
                <c:pt idx="413">
                  <c:v>-0.86999999999990041</c:v>
                </c:pt>
                <c:pt idx="414">
                  <c:v>-0.8599999999999004</c:v>
                </c:pt>
                <c:pt idx="415">
                  <c:v>-0.84999999999990028</c:v>
                </c:pt>
                <c:pt idx="416">
                  <c:v>-0.83999999999990005</c:v>
                </c:pt>
                <c:pt idx="417">
                  <c:v>-0.82999999999990004</c:v>
                </c:pt>
                <c:pt idx="418">
                  <c:v>-0.81999999999990003</c:v>
                </c:pt>
                <c:pt idx="419">
                  <c:v>-0.80999999999990002</c:v>
                </c:pt>
                <c:pt idx="420">
                  <c:v>-0.79999999999990001</c:v>
                </c:pt>
                <c:pt idx="421">
                  <c:v>-0.7899999999999</c:v>
                </c:pt>
                <c:pt idx="422">
                  <c:v>-0.77999999999990022</c:v>
                </c:pt>
                <c:pt idx="423">
                  <c:v>-0.76999999999990043</c:v>
                </c:pt>
                <c:pt idx="424">
                  <c:v>-0.75999999999990042</c:v>
                </c:pt>
                <c:pt idx="425">
                  <c:v>-0.74999999999990041</c:v>
                </c:pt>
                <c:pt idx="426">
                  <c:v>-0.7399999999999004</c:v>
                </c:pt>
                <c:pt idx="427">
                  <c:v>-0.72999999999990028</c:v>
                </c:pt>
                <c:pt idx="428">
                  <c:v>-0.71999999999990005</c:v>
                </c:pt>
                <c:pt idx="429">
                  <c:v>-0.70999999999990004</c:v>
                </c:pt>
                <c:pt idx="430">
                  <c:v>-0.69999999999990015</c:v>
                </c:pt>
                <c:pt idx="431">
                  <c:v>-0.68999999999990014</c:v>
                </c:pt>
                <c:pt idx="432">
                  <c:v>-0.67999999999990035</c:v>
                </c:pt>
                <c:pt idx="433">
                  <c:v>-0.66999999999990034</c:v>
                </c:pt>
                <c:pt idx="434">
                  <c:v>-0.65999999999990033</c:v>
                </c:pt>
                <c:pt idx="435">
                  <c:v>-0.64999999999990044</c:v>
                </c:pt>
                <c:pt idx="436">
                  <c:v>-0.63999999999990043</c:v>
                </c:pt>
                <c:pt idx="437">
                  <c:v>-0.62999999999990042</c:v>
                </c:pt>
                <c:pt idx="438">
                  <c:v>-0.61999999999990041</c:v>
                </c:pt>
                <c:pt idx="439">
                  <c:v>-0.6099999999999004</c:v>
                </c:pt>
                <c:pt idx="440">
                  <c:v>-0.59999999999990006</c:v>
                </c:pt>
                <c:pt idx="441">
                  <c:v>-0.58999999999989994</c:v>
                </c:pt>
                <c:pt idx="442">
                  <c:v>-0.57999999999990004</c:v>
                </c:pt>
                <c:pt idx="443">
                  <c:v>-0.56999999999990003</c:v>
                </c:pt>
                <c:pt idx="444">
                  <c:v>-0.55999999999990002</c:v>
                </c:pt>
                <c:pt idx="445">
                  <c:v>-0.54999999999990001</c:v>
                </c:pt>
                <c:pt idx="446">
                  <c:v>-0.5399999999999</c:v>
                </c:pt>
                <c:pt idx="447">
                  <c:v>-0.5299999999999</c:v>
                </c:pt>
                <c:pt idx="448">
                  <c:v>-0.5199999999999001</c:v>
                </c:pt>
                <c:pt idx="449">
                  <c:v>-0.50999999999990009</c:v>
                </c:pt>
                <c:pt idx="450">
                  <c:v>-0.49999999999990041</c:v>
                </c:pt>
                <c:pt idx="451">
                  <c:v>-0.48999999999990046</c:v>
                </c:pt>
                <c:pt idx="452">
                  <c:v>-0.4799999999999004</c:v>
                </c:pt>
                <c:pt idx="453">
                  <c:v>-0.46999999999990033</c:v>
                </c:pt>
                <c:pt idx="454">
                  <c:v>-0.45999999999990032</c:v>
                </c:pt>
                <c:pt idx="455">
                  <c:v>-0.44999999999990037</c:v>
                </c:pt>
                <c:pt idx="456">
                  <c:v>-0.43999999999990036</c:v>
                </c:pt>
                <c:pt idx="457">
                  <c:v>-0.42999999999990041</c:v>
                </c:pt>
                <c:pt idx="458">
                  <c:v>-0.4199999999999004</c:v>
                </c:pt>
                <c:pt idx="459">
                  <c:v>-0.40999999999990033</c:v>
                </c:pt>
                <c:pt idx="460">
                  <c:v>-0.39999999999990044</c:v>
                </c:pt>
                <c:pt idx="461">
                  <c:v>-0.38999999999990043</c:v>
                </c:pt>
                <c:pt idx="462">
                  <c:v>-0.37999999999990047</c:v>
                </c:pt>
                <c:pt idx="463">
                  <c:v>-0.36999999999990035</c:v>
                </c:pt>
                <c:pt idx="464">
                  <c:v>-0.3599999999999004</c:v>
                </c:pt>
                <c:pt idx="465">
                  <c:v>-0.34999999999990039</c:v>
                </c:pt>
                <c:pt idx="466">
                  <c:v>-0.33999999999990049</c:v>
                </c:pt>
                <c:pt idx="467">
                  <c:v>-0.32999999999990043</c:v>
                </c:pt>
                <c:pt idx="468">
                  <c:v>-0.31999999999990048</c:v>
                </c:pt>
                <c:pt idx="469">
                  <c:v>-0.30999999999990036</c:v>
                </c:pt>
                <c:pt idx="470">
                  <c:v>-0.2999999999999004</c:v>
                </c:pt>
                <c:pt idx="471">
                  <c:v>-0.28999999999990039</c:v>
                </c:pt>
                <c:pt idx="472">
                  <c:v>-0.27999999999990033</c:v>
                </c:pt>
                <c:pt idx="473">
                  <c:v>-0.26999999999990032</c:v>
                </c:pt>
                <c:pt idx="474">
                  <c:v>-0.25999999999990037</c:v>
                </c:pt>
                <c:pt idx="475">
                  <c:v>-0.24999999999990016</c:v>
                </c:pt>
                <c:pt idx="476">
                  <c:v>-0.23999999999990013</c:v>
                </c:pt>
                <c:pt idx="477">
                  <c:v>-0.22999999999990009</c:v>
                </c:pt>
                <c:pt idx="478">
                  <c:v>-0.21999999999990016</c:v>
                </c:pt>
                <c:pt idx="479">
                  <c:v>-0.20999999999990013</c:v>
                </c:pt>
                <c:pt idx="480">
                  <c:v>-0.19999999999990009</c:v>
                </c:pt>
                <c:pt idx="481">
                  <c:v>-0.18999999999990017</c:v>
                </c:pt>
                <c:pt idx="482">
                  <c:v>-0.17999999999990013</c:v>
                </c:pt>
                <c:pt idx="483">
                  <c:v>-0.16999999999990009</c:v>
                </c:pt>
                <c:pt idx="484">
                  <c:v>-0.15999999999990017</c:v>
                </c:pt>
                <c:pt idx="485">
                  <c:v>-0.14999999999990013</c:v>
                </c:pt>
                <c:pt idx="486">
                  <c:v>-0.13999999999990012</c:v>
                </c:pt>
                <c:pt idx="487">
                  <c:v>-0.12999999999990008</c:v>
                </c:pt>
                <c:pt idx="488">
                  <c:v>-0.11999999999989998</c:v>
                </c:pt>
                <c:pt idx="489">
                  <c:v>-0.1099999999999</c:v>
                </c:pt>
                <c:pt idx="490">
                  <c:v>-9.9999999999900197E-2</c:v>
                </c:pt>
                <c:pt idx="491">
                  <c:v>-8.999999999990016E-2</c:v>
                </c:pt>
                <c:pt idx="492">
                  <c:v>-7.999999999990004E-2</c:v>
                </c:pt>
                <c:pt idx="493">
                  <c:v>-6.9999999999900045E-2</c:v>
                </c:pt>
                <c:pt idx="494">
                  <c:v>-5.9999999999900036E-2</c:v>
                </c:pt>
                <c:pt idx="495">
                  <c:v>-4.9999999999900034E-2</c:v>
                </c:pt>
                <c:pt idx="496">
                  <c:v>-3.9999999999899914E-2</c:v>
                </c:pt>
                <c:pt idx="497">
                  <c:v>-2.9999999999899898E-2</c:v>
                </c:pt>
                <c:pt idx="498">
                  <c:v>-1.99999999998999E-2</c:v>
                </c:pt>
                <c:pt idx="499">
                  <c:v>-9.9999999998998581E-3</c:v>
                </c:pt>
                <c:pt idx="500">
                  <c:v>1.0018028073766117E-13</c:v>
                </c:pt>
                <c:pt idx="501">
                  <c:v>1.0000000000100201E-2</c:v>
                </c:pt>
                <c:pt idx="502">
                  <c:v>2.0000000000100205E-2</c:v>
                </c:pt>
                <c:pt idx="503">
                  <c:v>3.0000000000100318E-2</c:v>
                </c:pt>
                <c:pt idx="504">
                  <c:v>4.0000000000100323E-2</c:v>
                </c:pt>
                <c:pt idx="505">
                  <c:v>5.0000000000100325E-2</c:v>
                </c:pt>
                <c:pt idx="506">
                  <c:v>6.0000000000099897E-2</c:v>
                </c:pt>
                <c:pt idx="507">
                  <c:v>7.0000000000099913E-2</c:v>
                </c:pt>
                <c:pt idx="508">
                  <c:v>8.0000000000100033E-2</c:v>
                </c:pt>
                <c:pt idx="509">
                  <c:v>9.0000000000100014E-2</c:v>
                </c:pt>
                <c:pt idx="510">
                  <c:v>0.10000000000010002</c:v>
                </c:pt>
                <c:pt idx="511">
                  <c:v>0.1100000000001</c:v>
                </c:pt>
                <c:pt idx="512">
                  <c:v>0.12000000000010004</c:v>
                </c:pt>
                <c:pt idx="513">
                  <c:v>0.13000000000010001</c:v>
                </c:pt>
                <c:pt idx="514">
                  <c:v>0.14000000000010004</c:v>
                </c:pt>
                <c:pt idx="515">
                  <c:v>0.15000000000010008</c:v>
                </c:pt>
                <c:pt idx="516">
                  <c:v>0.16000000000010003</c:v>
                </c:pt>
                <c:pt idx="517">
                  <c:v>0.17000000000010004</c:v>
                </c:pt>
                <c:pt idx="518">
                  <c:v>0.18000000000010008</c:v>
                </c:pt>
                <c:pt idx="519">
                  <c:v>0.19000000000010003</c:v>
                </c:pt>
                <c:pt idx="520">
                  <c:v>0.20000000000009999</c:v>
                </c:pt>
                <c:pt idx="521">
                  <c:v>0.21000000000010008</c:v>
                </c:pt>
                <c:pt idx="522">
                  <c:v>0.22000000000010003</c:v>
                </c:pt>
                <c:pt idx="523">
                  <c:v>0.23000000000009999</c:v>
                </c:pt>
                <c:pt idx="524">
                  <c:v>0.24000000000009999</c:v>
                </c:pt>
                <c:pt idx="525">
                  <c:v>0.25000000000010003</c:v>
                </c:pt>
                <c:pt idx="526">
                  <c:v>0.26000000000009993</c:v>
                </c:pt>
                <c:pt idx="527">
                  <c:v>0.27000000000010005</c:v>
                </c:pt>
                <c:pt idx="528">
                  <c:v>0.2800000000001</c:v>
                </c:pt>
                <c:pt idx="529">
                  <c:v>0.29000000000010001</c:v>
                </c:pt>
                <c:pt idx="530">
                  <c:v>0.30000000000009996</c:v>
                </c:pt>
                <c:pt idx="531">
                  <c:v>0.31000000000010008</c:v>
                </c:pt>
                <c:pt idx="532">
                  <c:v>0.32000000000009998</c:v>
                </c:pt>
                <c:pt idx="533">
                  <c:v>0.33000000000010016</c:v>
                </c:pt>
                <c:pt idx="534">
                  <c:v>0.34000000000010006</c:v>
                </c:pt>
                <c:pt idx="535">
                  <c:v>0.35000000000010001</c:v>
                </c:pt>
                <c:pt idx="536">
                  <c:v>0.36000000000009996</c:v>
                </c:pt>
                <c:pt idx="537">
                  <c:v>0.37000000000010008</c:v>
                </c:pt>
                <c:pt idx="538">
                  <c:v>0.38000000000009998</c:v>
                </c:pt>
                <c:pt idx="539">
                  <c:v>0.39000000000010016</c:v>
                </c:pt>
                <c:pt idx="540">
                  <c:v>0.4000000000001</c:v>
                </c:pt>
                <c:pt idx="541">
                  <c:v>0.41000000000010001</c:v>
                </c:pt>
                <c:pt idx="542">
                  <c:v>0.42000000000009996</c:v>
                </c:pt>
                <c:pt idx="543">
                  <c:v>0.43000000000010002</c:v>
                </c:pt>
                <c:pt idx="544">
                  <c:v>0.44000000000009987</c:v>
                </c:pt>
                <c:pt idx="545">
                  <c:v>0.45000000000009999</c:v>
                </c:pt>
                <c:pt idx="546">
                  <c:v>0.4600000000001</c:v>
                </c:pt>
                <c:pt idx="547">
                  <c:v>0.4700000000001</c:v>
                </c:pt>
                <c:pt idx="548">
                  <c:v>0.48000000000009996</c:v>
                </c:pt>
                <c:pt idx="549">
                  <c:v>0.49000000000009997</c:v>
                </c:pt>
                <c:pt idx="550">
                  <c:v>0.50000000000009992</c:v>
                </c:pt>
                <c:pt idx="551">
                  <c:v>0.51000000000010004</c:v>
                </c:pt>
                <c:pt idx="552">
                  <c:v>0.52000000000010005</c:v>
                </c:pt>
                <c:pt idx="553">
                  <c:v>0.53000000000010039</c:v>
                </c:pt>
                <c:pt idx="554">
                  <c:v>0.54000000000010029</c:v>
                </c:pt>
                <c:pt idx="555">
                  <c:v>0.5500000000001003</c:v>
                </c:pt>
                <c:pt idx="556">
                  <c:v>0.56000000000010031</c:v>
                </c:pt>
                <c:pt idx="557">
                  <c:v>0.57000000000010043</c:v>
                </c:pt>
                <c:pt idx="558">
                  <c:v>0.5800000000001001</c:v>
                </c:pt>
                <c:pt idx="559">
                  <c:v>0.59000000000010011</c:v>
                </c:pt>
                <c:pt idx="560">
                  <c:v>0.60000000000010034</c:v>
                </c:pt>
                <c:pt idx="561">
                  <c:v>0.61000000000010035</c:v>
                </c:pt>
                <c:pt idx="562">
                  <c:v>0.62000000000010025</c:v>
                </c:pt>
                <c:pt idx="563">
                  <c:v>0.63000000000010048</c:v>
                </c:pt>
                <c:pt idx="564">
                  <c:v>0.6400000000001006</c:v>
                </c:pt>
                <c:pt idx="565">
                  <c:v>0.65000000000010061</c:v>
                </c:pt>
                <c:pt idx="566">
                  <c:v>0.66000000000010051</c:v>
                </c:pt>
                <c:pt idx="567">
                  <c:v>0.67000000000010063</c:v>
                </c:pt>
                <c:pt idx="568">
                  <c:v>0.68000000000010041</c:v>
                </c:pt>
                <c:pt idx="569">
                  <c:v>0.69000000000010053</c:v>
                </c:pt>
                <c:pt idx="570">
                  <c:v>0.70000000000010032</c:v>
                </c:pt>
                <c:pt idx="571">
                  <c:v>0.71000000000010033</c:v>
                </c:pt>
                <c:pt idx="572">
                  <c:v>0.72000000000010034</c:v>
                </c:pt>
                <c:pt idx="573">
                  <c:v>0.73000000000010035</c:v>
                </c:pt>
                <c:pt idx="574">
                  <c:v>0.74000000000010024</c:v>
                </c:pt>
                <c:pt idx="575">
                  <c:v>0.75000000000010036</c:v>
                </c:pt>
                <c:pt idx="576">
                  <c:v>0.76000000000010048</c:v>
                </c:pt>
                <c:pt idx="577">
                  <c:v>0.77000000000010038</c:v>
                </c:pt>
                <c:pt idx="578">
                  <c:v>0.78000000000009995</c:v>
                </c:pt>
                <c:pt idx="579">
                  <c:v>0.79000000000010029</c:v>
                </c:pt>
                <c:pt idx="580">
                  <c:v>0.8000000000001003</c:v>
                </c:pt>
                <c:pt idx="581">
                  <c:v>0.81000000000010031</c:v>
                </c:pt>
                <c:pt idx="582">
                  <c:v>0.82000000000010032</c:v>
                </c:pt>
                <c:pt idx="583">
                  <c:v>0.83000000000010032</c:v>
                </c:pt>
                <c:pt idx="584">
                  <c:v>0.84000000000010033</c:v>
                </c:pt>
                <c:pt idx="585">
                  <c:v>0.85000000000010034</c:v>
                </c:pt>
                <c:pt idx="586">
                  <c:v>0.86000000000010035</c:v>
                </c:pt>
                <c:pt idx="587">
                  <c:v>0.87000000000010025</c:v>
                </c:pt>
                <c:pt idx="588">
                  <c:v>0.88000000000010015</c:v>
                </c:pt>
                <c:pt idx="589">
                  <c:v>0.89000000000010038</c:v>
                </c:pt>
                <c:pt idx="590">
                  <c:v>0.90000000000010005</c:v>
                </c:pt>
                <c:pt idx="591">
                  <c:v>0.91000000000009995</c:v>
                </c:pt>
                <c:pt idx="592">
                  <c:v>0.92000000000010029</c:v>
                </c:pt>
                <c:pt idx="593">
                  <c:v>0.9300000000001003</c:v>
                </c:pt>
                <c:pt idx="594">
                  <c:v>0.94000000000010042</c:v>
                </c:pt>
                <c:pt idx="595">
                  <c:v>0.95000000000010143</c:v>
                </c:pt>
                <c:pt idx="596">
                  <c:v>0.96000000000010033</c:v>
                </c:pt>
                <c:pt idx="597">
                  <c:v>0.97000000000010023</c:v>
                </c:pt>
                <c:pt idx="598">
                  <c:v>0.9800000000000999</c:v>
                </c:pt>
                <c:pt idx="599">
                  <c:v>0.99000000000009991</c:v>
                </c:pt>
                <c:pt idx="600">
                  <c:v>1.0000000000000999</c:v>
                </c:pt>
                <c:pt idx="601">
                  <c:v>1.0100000000000999</c:v>
                </c:pt>
                <c:pt idx="602">
                  <c:v>1.0200000000000999</c:v>
                </c:pt>
                <c:pt idx="603">
                  <c:v>1.0300000000001002</c:v>
                </c:pt>
                <c:pt idx="604">
                  <c:v>1.0400000000001002</c:v>
                </c:pt>
                <c:pt idx="605">
                  <c:v>1.0500000000001</c:v>
                </c:pt>
                <c:pt idx="606">
                  <c:v>1.0600000000001</c:v>
                </c:pt>
                <c:pt idx="607">
                  <c:v>1.0700000000001</c:v>
                </c:pt>
                <c:pt idx="608">
                  <c:v>1.0800000000001</c:v>
                </c:pt>
                <c:pt idx="609">
                  <c:v>1.0900000000001</c:v>
                </c:pt>
                <c:pt idx="610">
                  <c:v>1.1000000000001</c:v>
                </c:pt>
                <c:pt idx="611">
                  <c:v>1.1100000000001</c:v>
                </c:pt>
                <c:pt idx="612">
                  <c:v>1.1200000000001</c:v>
                </c:pt>
                <c:pt idx="613">
                  <c:v>1.1300000000001</c:v>
                </c:pt>
                <c:pt idx="614">
                  <c:v>1.1400000000001</c:v>
                </c:pt>
                <c:pt idx="615">
                  <c:v>1.1500000000001001</c:v>
                </c:pt>
                <c:pt idx="616">
                  <c:v>1.1600000000001001</c:v>
                </c:pt>
                <c:pt idx="617">
                  <c:v>1.1700000000001001</c:v>
                </c:pt>
                <c:pt idx="618">
                  <c:v>1.1800000000001001</c:v>
                </c:pt>
                <c:pt idx="619">
                  <c:v>1.1900000000001001</c:v>
                </c:pt>
                <c:pt idx="620">
                  <c:v>1.2000000000000999</c:v>
                </c:pt>
                <c:pt idx="621">
                  <c:v>1.2100000000000999</c:v>
                </c:pt>
                <c:pt idx="622">
                  <c:v>1.2200000000000999</c:v>
                </c:pt>
                <c:pt idx="623">
                  <c:v>1.2300000000000999</c:v>
                </c:pt>
                <c:pt idx="624">
                  <c:v>1.2400000000000999</c:v>
                </c:pt>
                <c:pt idx="625">
                  <c:v>1.2500000000000999</c:v>
                </c:pt>
                <c:pt idx="626">
                  <c:v>1.2600000000000999</c:v>
                </c:pt>
                <c:pt idx="627">
                  <c:v>1.2700000000000999</c:v>
                </c:pt>
                <c:pt idx="628">
                  <c:v>1.2800000000001002</c:v>
                </c:pt>
                <c:pt idx="629">
                  <c:v>1.2900000000001002</c:v>
                </c:pt>
                <c:pt idx="630">
                  <c:v>1.3000000000001</c:v>
                </c:pt>
                <c:pt idx="631">
                  <c:v>1.3100000000001</c:v>
                </c:pt>
                <c:pt idx="632">
                  <c:v>1.3200000000001</c:v>
                </c:pt>
                <c:pt idx="633">
                  <c:v>1.3300000000001</c:v>
                </c:pt>
                <c:pt idx="634">
                  <c:v>1.3400000000001</c:v>
                </c:pt>
                <c:pt idx="635">
                  <c:v>1.3500000000001</c:v>
                </c:pt>
                <c:pt idx="636">
                  <c:v>1.3600000000001</c:v>
                </c:pt>
                <c:pt idx="637">
                  <c:v>1.3700000000001</c:v>
                </c:pt>
                <c:pt idx="638">
                  <c:v>1.3800000000001</c:v>
                </c:pt>
                <c:pt idx="639">
                  <c:v>1.3900000000001</c:v>
                </c:pt>
                <c:pt idx="640">
                  <c:v>1.4000000000000998</c:v>
                </c:pt>
                <c:pt idx="641">
                  <c:v>1.4100000000000998</c:v>
                </c:pt>
                <c:pt idx="642">
                  <c:v>1.4200000000000998</c:v>
                </c:pt>
                <c:pt idx="643">
                  <c:v>1.4300000000000999</c:v>
                </c:pt>
                <c:pt idx="644">
                  <c:v>1.4400000000000999</c:v>
                </c:pt>
                <c:pt idx="645">
                  <c:v>1.4500000000000999</c:v>
                </c:pt>
                <c:pt idx="646">
                  <c:v>1.4600000000000999</c:v>
                </c:pt>
                <c:pt idx="647">
                  <c:v>1.4700000000000999</c:v>
                </c:pt>
                <c:pt idx="648">
                  <c:v>1.4800000000000999</c:v>
                </c:pt>
                <c:pt idx="649">
                  <c:v>1.4900000000000999</c:v>
                </c:pt>
                <c:pt idx="650">
                  <c:v>1.5000000000000999</c:v>
                </c:pt>
                <c:pt idx="651">
                  <c:v>1.5100000000000999</c:v>
                </c:pt>
                <c:pt idx="652">
                  <c:v>1.5200000000000999</c:v>
                </c:pt>
                <c:pt idx="653">
                  <c:v>1.5300000000001002</c:v>
                </c:pt>
                <c:pt idx="654">
                  <c:v>1.5400000000001002</c:v>
                </c:pt>
                <c:pt idx="655">
                  <c:v>1.5500000000001</c:v>
                </c:pt>
                <c:pt idx="656">
                  <c:v>1.5600000000001</c:v>
                </c:pt>
                <c:pt idx="657">
                  <c:v>1.5700000000001</c:v>
                </c:pt>
                <c:pt idx="658">
                  <c:v>1.5800000000001</c:v>
                </c:pt>
                <c:pt idx="659">
                  <c:v>1.5900000000001</c:v>
                </c:pt>
                <c:pt idx="660">
                  <c:v>1.6000000000001</c:v>
                </c:pt>
                <c:pt idx="661">
                  <c:v>1.6100000000001</c:v>
                </c:pt>
                <c:pt idx="662">
                  <c:v>1.6200000000001</c:v>
                </c:pt>
                <c:pt idx="663">
                  <c:v>1.6300000000001</c:v>
                </c:pt>
                <c:pt idx="664">
                  <c:v>1.6400000000001</c:v>
                </c:pt>
                <c:pt idx="665">
                  <c:v>1.6500000000001001</c:v>
                </c:pt>
                <c:pt idx="666">
                  <c:v>1.6600000000001001</c:v>
                </c:pt>
                <c:pt idx="667">
                  <c:v>1.6700000000001001</c:v>
                </c:pt>
                <c:pt idx="668">
                  <c:v>1.6800000000001001</c:v>
                </c:pt>
                <c:pt idx="669">
                  <c:v>1.6900000000001001</c:v>
                </c:pt>
                <c:pt idx="670">
                  <c:v>1.7000000000000999</c:v>
                </c:pt>
                <c:pt idx="671">
                  <c:v>1.7100000000000999</c:v>
                </c:pt>
                <c:pt idx="672">
                  <c:v>1.7200000000000999</c:v>
                </c:pt>
                <c:pt idx="673">
                  <c:v>1.7300000000000999</c:v>
                </c:pt>
                <c:pt idx="674">
                  <c:v>1.7400000000000999</c:v>
                </c:pt>
                <c:pt idx="675">
                  <c:v>1.7500000000000999</c:v>
                </c:pt>
                <c:pt idx="676">
                  <c:v>1.7600000000001002</c:v>
                </c:pt>
                <c:pt idx="677">
                  <c:v>1.7700000000001004</c:v>
                </c:pt>
                <c:pt idx="678">
                  <c:v>1.7800000000001004</c:v>
                </c:pt>
                <c:pt idx="679">
                  <c:v>1.7900000000001004</c:v>
                </c:pt>
                <c:pt idx="680">
                  <c:v>1.8000000000001</c:v>
                </c:pt>
                <c:pt idx="681">
                  <c:v>1.8100000000001</c:v>
                </c:pt>
                <c:pt idx="682">
                  <c:v>1.8200000000001</c:v>
                </c:pt>
                <c:pt idx="683">
                  <c:v>1.8300000000001</c:v>
                </c:pt>
                <c:pt idx="684">
                  <c:v>1.8400000000001</c:v>
                </c:pt>
                <c:pt idx="685">
                  <c:v>1.8500000000001</c:v>
                </c:pt>
                <c:pt idx="686">
                  <c:v>1.8600000000001</c:v>
                </c:pt>
                <c:pt idx="687">
                  <c:v>1.8700000000001</c:v>
                </c:pt>
                <c:pt idx="688">
                  <c:v>1.8800000000001</c:v>
                </c:pt>
                <c:pt idx="689">
                  <c:v>1.8900000000001</c:v>
                </c:pt>
                <c:pt idx="690">
                  <c:v>1.9000000000001001</c:v>
                </c:pt>
                <c:pt idx="691">
                  <c:v>1.9100000000001001</c:v>
                </c:pt>
                <c:pt idx="692">
                  <c:v>1.9200000000001001</c:v>
                </c:pt>
                <c:pt idx="693">
                  <c:v>1.9300000000001001</c:v>
                </c:pt>
                <c:pt idx="694">
                  <c:v>1.9400000000001001</c:v>
                </c:pt>
                <c:pt idx="695">
                  <c:v>1.9500000000001001</c:v>
                </c:pt>
                <c:pt idx="696">
                  <c:v>1.9600000000001001</c:v>
                </c:pt>
                <c:pt idx="697">
                  <c:v>1.9700000000001001</c:v>
                </c:pt>
                <c:pt idx="698">
                  <c:v>1.9800000000001001</c:v>
                </c:pt>
                <c:pt idx="699">
                  <c:v>1.9900000000001001</c:v>
                </c:pt>
                <c:pt idx="700">
                  <c:v>2.0000000000000999</c:v>
                </c:pt>
                <c:pt idx="701">
                  <c:v>2.0100000000000997</c:v>
                </c:pt>
                <c:pt idx="702">
                  <c:v>2.0200000000000999</c:v>
                </c:pt>
                <c:pt idx="703">
                  <c:v>2.0300000000000997</c:v>
                </c:pt>
                <c:pt idx="704">
                  <c:v>2.0400000000001</c:v>
                </c:pt>
                <c:pt idx="705">
                  <c:v>2.0500000000000997</c:v>
                </c:pt>
                <c:pt idx="706">
                  <c:v>2.0600000000001</c:v>
                </c:pt>
                <c:pt idx="707">
                  <c:v>2.0700000000000998</c:v>
                </c:pt>
                <c:pt idx="708">
                  <c:v>2.0800000000001</c:v>
                </c:pt>
                <c:pt idx="709">
                  <c:v>2.0900000000000998</c:v>
                </c:pt>
                <c:pt idx="710">
                  <c:v>2.1000000000001</c:v>
                </c:pt>
                <c:pt idx="711">
                  <c:v>2.1100000000000998</c:v>
                </c:pt>
                <c:pt idx="712">
                  <c:v>2.1200000000001</c:v>
                </c:pt>
                <c:pt idx="713">
                  <c:v>2.1300000000001003</c:v>
                </c:pt>
                <c:pt idx="714">
                  <c:v>2.1400000000001</c:v>
                </c:pt>
                <c:pt idx="715">
                  <c:v>2.1500000000001003</c:v>
                </c:pt>
                <c:pt idx="716">
                  <c:v>2.1600000000001001</c:v>
                </c:pt>
                <c:pt idx="717">
                  <c:v>2.1700000000000998</c:v>
                </c:pt>
                <c:pt idx="718">
                  <c:v>2.1800000000000996</c:v>
                </c:pt>
                <c:pt idx="719">
                  <c:v>2.1900000000000999</c:v>
                </c:pt>
                <c:pt idx="720">
                  <c:v>2.2000000000001001</c:v>
                </c:pt>
                <c:pt idx="721">
                  <c:v>2.2100000000000999</c:v>
                </c:pt>
                <c:pt idx="722">
                  <c:v>2.2200000000001001</c:v>
                </c:pt>
                <c:pt idx="723">
                  <c:v>2.2300000000000999</c:v>
                </c:pt>
                <c:pt idx="724">
                  <c:v>2.2400000000001001</c:v>
                </c:pt>
                <c:pt idx="725">
                  <c:v>2.2500000000000999</c:v>
                </c:pt>
                <c:pt idx="726">
                  <c:v>2.2600000000001002</c:v>
                </c:pt>
                <c:pt idx="727">
                  <c:v>2.2700000000000999</c:v>
                </c:pt>
                <c:pt idx="728">
                  <c:v>2.2800000000001002</c:v>
                </c:pt>
                <c:pt idx="729">
                  <c:v>2.2900000000001</c:v>
                </c:pt>
                <c:pt idx="730">
                  <c:v>2.3000000000000997</c:v>
                </c:pt>
                <c:pt idx="731">
                  <c:v>2.3100000000000986</c:v>
                </c:pt>
                <c:pt idx="732">
                  <c:v>2.3200000000000998</c:v>
                </c:pt>
                <c:pt idx="733">
                  <c:v>2.3300000000000987</c:v>
                </c:pt>
                <c:pt idx="734">
                  <c:v>2.3400000000000998</c:v>
                </c:pt>
                <c:pt idx="735">
                  <c:v>2.3500000000000987</c:v>
                </c:pt>
                <c:pt idx="736">
                  <c:v>2.3600000000000998</c:v>
                </c:pt>
                <c:pt idx="737">
                  <c:v>2.3700000000000987</c:v>
                </c:pt>
                <c:pt idx="738">
                  <c:v>2.3800000000000998</c:v>
                </c:pt>
                <c:pt idx="739">
                  <c:v>2.3900000000000987</c:v>
                </c:pt>
                <c:pt idx="740">
                  <c:v>2.4000000000000998</c:v>
                </c:pt>
                <c:pt idx="741">
                  <c:v>2.4100000000000987</c:v>
                </c:pt>
                <c:pt idx="742">
                  <c:v>2.4200000000000998</c:v>
                </c:pt>
                <c:pt idx="743">
                  <c:v>2.4300000000000987</c:v>
                </c:pt>
                <c:pt idx="744">
                  <c:v>2.4400000000000999</c:v>
                </c:pt>
                <c:pt idx="745">
                  <c:v>2.4500000000000997</c:v>
                </c:pt>
                <c:pt idx="746">
                  <c:v>2.4600000000001003</c:v>
                </c:pt>
                <c:pt idx="747">
                  <c:v>2.4700000000000997</c:v>
                </c:pt>
                <c:pt idx="748">
                  <c:v>2.4800000000001003</c:v>
                </c:pt>
                <c:pt idx="749">
                  <c:v>2.4900000000000997</c:v>
                </c:pt>
                <c:pt idx="750">
                  <c:v>2.5000000000000999</c:v>
                </c:pt>
                <c:pt idx="751">
                  <c:v>2.5100000000000997</c:v>
                </c:pt>
                <c:pt idx="752">
                  <c:v>2.5200000000000999</c:v>
                </c:pt>
                <c:pt idx="753">
                  <c:v>2.5300000000000997</c:v>
                </c:pt>
                <c:pt idx="754">
                  <c:v>2.5400000000001</c:v>
                </c:pt>
                <c:pt idx="755">
                  <c:v>2.5500000000000997</c:v>
                </c:pt>
                <c:pt idx="756">
                  <c:v>2.5600000000001</c:v>
                </c:pt>
                <c:pt idx="757">
                  <c:v>2.5700000000000998</c:v>
                </c:pt>
                <c:pt idx="758">
                  <c:v>2.5800000000001102</c:v>
                </c:pt>
                <c:pt idx="759">
                  <c:v>2.5900000000000998</c:v>
                </c:pt>
                <c:pt idx="760">
                  <c:v>2.6000000000001</c:v>
                </c:pt>
                <c:pt idx="761">
                  <c:v>2.6100000000000998</c:v>
                </c:pt>
                <c:pt idx="762">
                  <c:v>2.6200000000001102</c:v>
                </c:pt>
                <c:pt idx="763">
                  <c:v>2.6300000000001003</c:v>
                </c:pt>
                <c:pt idx="764">
                  <c:v>2.6400000000001</c:v>
                </c:pt>
                <c:pt idx="765">
                  <c:v>2.6500000000001003</c:v>
                </c:pt>
                <c:pt idx="766">
                  <c:v>2.6600000000001112</c:v>
                </c:pt>
                <c:pt idx="767">
                  <c:v>2.6700000000000998</c:v>
                </c:pt>
                <c:pt idx="768">
                  <c:v>2.6800000000000996</c:v>
                </c:pt>
                <c:pt idx="769">
                  <c:v>2.6900000000000999</c:v>
                </c:pt>
                <c:pt idx="770">
                  <c:v>2.7000000000001099</c:v>
                </c:pt>
                <c:pt idx="771">
                  <c:v>2.7100000000001101</c:v>
                </c:pt>
                <c:pt idx="772">
                  <c:v>2.7200000000001001</c:v>
                </c:pt>
                <c:pt idx="773">
                  <c:v>2.7300000000001101</c:v>
                </c:pt>
                <c:pt idx="774">
                  <c:v>2.7400000000001099</c:v>
                </c:pt>
                <c:pt idx="775">
                  <c:v>2.7500000000001101</c:v>
                </c:pt>
                <c:pt idx="776">
                  <c:v>2.7600000000001002</c:v>
                </c:pt>
                <c:pt idx="777">
                  <c:v>2.7700000000001102</c:v>
                </c:pt>
                <c:pt idx="778">
                  <c:v>2.7800000000001099</c:v>
                </c:pt>
                <c:pt idx="779">
                  <c:v>2.7900000000001102</c:v>
                </c:pt>
                <c:pt idx="780">
                  <c:v>2.8000000000000997</c:v>
                </c:pt>
                <c:pt idx="781">
                  <c:v>2.8100000000001089</c:v>
                </c:pt>
                <c:pt idx="782">
                  <c:v>2.82000000000011</c:v>
                </c:pt>
                <c:pt idx="783">
                  <c:v>2.8300000000001089</c:v>
                </c:pt>
                <c:pt idx="784">
                  <c:v>2.8400000000000998</c:v>
                </c:pt>
                <c:pt idx="785">
                  <c:v>2.8500000000001084</c:v>
                </c:pt>
                <c:pt idx="786">
                  <c:v>2.86000000000011</c:v>
                </c:pt>
                <c:pt idx="787">
                  <c:v>2.8700000000001085</c:v>
                </c:pt>
                <c:pt idx="788">
                  <c:v>2.88000000000011</c:v>
                </c:pt>
                <c:pt idx="789">
                  <c:v>2.8900000000001085</c:v>
                </c:pt>
                <c:pt idx="790">
                  <c:v>2.90000000000011</c:v>
                </c:pt>
                <c:pt idx="791">
                  <c:v>2.9100000000001085</c:v>
                </c:pt>
                <c:pt idx="792">
                  <c:v>2.9200000000001101</c:v>
                </c:pt>
                <c:pt idx="793">
                  <c:v>2.9300000000001085</c:v>
                </c:pt>
                <c:pt idx="794">
                  <c:v>2.9400000000001101</c:v>
                </c:pt>
                <c:pt idx="795">
                  <c:v>2.9500000000001085</c:v>
                </c:pt>
                <c:pt idx="796">
                  <c:v>2.9600000000001101</c:v>
                </c:pt>
                <c:pt idx="797">
                  <c:v>2.9700000000001103</c:v>
                </c:pt>
                <c:pt idx="798">
                  <c:v>2.9800000000001101</c:v>
                </c:pt>
                <c:pt idx="799">
                  <c:v>2.9900000000001103</c:v>
                </c:pt>
                <c:pt idx="800">
                  <c:v>3.0000000000001097</c:v>
                </c:pt>
                <c:pt idx="801">
                  <c:v>3.0100000000001086</c:v>
                </c:pt>
                <c:pt idx="802">
                  <c:v>3.0200000000001097</c:v>
                </c:pt>
                <c:pt idx="803">
                  <c:v>3.0300000000001086</c:v>
                </c:pt>
                <c:pt idx="804">
                  <c:v>3.0400000000001097</c:v>
                </c:pt>
                <c:pt idx="805">
                  <c:v>3.05000000000011</c:v>
                </c:pt>
                <c:pt idx="806">
                  <c:v>3.0600000000001097</c:v>
                </c:pt>
                <c:pt idx="807">
                  <c:v>3.07000000000011</c:v>
                </c:pt>
                <c:pt idx="808">
                  <c:v>3.0800000000001102</c:v>
                </c:pt>
                <c:pt idx="809">
                  <c:v>3.09000000000011</c:v>
                </c:pt>
                <c:pt idx="810">
                  <c:v>3.1000000000001102</c:v>
                </c:pt>
                <c:pt idx="811">
                  <c:v>3.11000000000011</c:v>
                </c:pt>
                <c:pt idx="812">
                  <c:v>3.1200000000001102</c:v>
                </c:pt>
                <c:pt idx="813">
                  <c:v>3.13000000000011</c:v>
                </c:pt>
                <c:pt idx="814">
                  <c:v>3.1400000000001111</c:v>
                </c:pt>
                <c:pt idx="815">
                  <c:v>3.15000000000011</c:v>
                </c:pt>
                <c:pt idx="816">
                  <c:v>3.1600000000001112</c:v>
                </c:pt>
                <c:pt idx="817">
                  <c:v>3.1700000000001087</c:v>
                </c:pt>
                <c:pt idx="818">
                  <c:v>3.1800000000001098</c:v>
                </c:pt>
                <c:pt idx="819">
                  <c:v>3.1900000000001087</c:v>
                </c:pt>
                <c:pt idx="820">
                  <c:v>3.2000000000001099</c:v>
                </c:pt>
                <c:pt idx="821">
                  <c:v>3.2100000000001101</c:v>
                </c:pt>
                <c:pt idx="822">
                  <c:v>3.2200000000001099</c:v>
                </c:pt>
                <c:pt idx="823">
                  <c:v>3.2300000000001101</c:v>
                </c:pt>
                <c:pt idx="824">
                  <c:v>3.2400000000001099</c:v>
                </c:pt>
                <c:pt idx="825">
                  <c:v>3.2500000000001101</c:v>
                </c:pt>
                <c:pt idx="826">
                  <c:v>3.2600000000001099</c:v>
                </c:pt>
                <c:pt idx="827">
                  <c:v>3.2700000000001102</c:v>
                </c:pt>
                <c:pt idx="828">
                  <c:v>3.2800000000001099</c:v>
                </c:pt>
                <c:pt idx="829">
                  <c:v>3.2900000000001102</c:v>
                </c:pt>
                <c:pt idx="830">
                  <c:v>3.30000000000011</c:v>
                </c:pt>
                <c:pt idx="831">
                  <c:v>3.3100000000001089</c:v>
                </c:pt>
                <c:pt idx="832">
                  <c:v>3.32000000000011</c:v>
                </c:pt>
                <c:pt idx="833">
                  <c:v>3.3300000000001089</c:v>
                </c:pt>
                <c:pt idx="834">
                  <c:v>3.34000000000011</c:v>
                </c:pt>
                <c:pt idx="835">
                  <c:v>3.3500000000001084</c:v>
                </c:pt>
                <c:pt idx="836">
                  <c:v>3.36000000000011</c:v>
                </c:pt>
                <c:pt idx="837">
                  <c:v>3.3700000000001085</c:v>
                </c:pt>
                <c:pt idx="838">
                  <c:v>3.38000000000011</c:v>
                </c:pt>
                <c:pt idx="839">
                  <c:v>3.3900000000001085</c:v>
                </c:pt>
                <c:pt idx="840">
                  <c:v>3.40000000000011</c:v>
                </c:pt>
                <c:pt idx="841">
                  <c:v>3.4100000000001085</c:v>
                </c:pt>
                <c:pt idx="842">
                  <c:v>3.4200000000001101</c:v>
                </c:pt>
                <c:pt idx="843">
                  <c:v>3.4300000000001085</c:v>
                </c:pt>
                <c:pt idx="844">
                  <c:v>3.4400000000001101</c:v>
                </c:pt>
                <c:pt idx="845">
                  <c:v>3.4500000000001103</c:v>
                </c:pt>
                <c:pt idx="846">
                  <c:v>3.4600000000001101</c:v>
                </c:pt>
                <c:pt idx="847">
                  <c:v>3.4700000000001103</c:v>
                </c:pt>
                <c:pt idx="848">
                  <c:v>3.4800000000001101</c:v>
                </c:pt>
                <c:pt idx="849">
                  <c:v>3.4900000000001103</c:v>
                </c:pt>
                <c:pt idx="850">
                  <c:v>3.5000000000001097</c:v>
                </c:pt>
                <c:pt idx="851">
                  <c:v>3.5100000000001086</c:v>
                </c:pt>
                <c:pt idx="852">
                  <c:v>3.5200000000001097</c:v>
                </c:pt>
                <c:pt idx="853">
                  <c:v>3.5300000000001086</c:v>
                </c:pt>
                <c:pt idx="854">
                  <c:v>3.5400000000001097</c:v>
                </c:pt>
                <c:pt idx="855">
                  <c:v>3.55000000000011</c:v>
                </c:pt>
                <c:pt idx="856">
                  <c:v>3.5600000000001097</c:v>
                </c:pt>
                <c:pt idx="857">
                  <c:v>3.57000000000011</c:v>
                </c:pt>
                <c:pt idx="858">
                  <c:v>3.5800000000001102</c:v>
                </c:pt>
                <c:pt idx="859">
                  <c:v>3.59000000000011</c:v>
                </c:pt>
                <c:pt idx="860">
                  <c:v>3.6000000000001102</c:v>
                </c:pt>
                <c:pt idx="861">
                  <c:v>3.61000000000011</c:v>
                </c:pt>
                <c:pt idx="862">
                  <c:v>3.6200000000001102</c:v>
                </c:pt>
                <c:pt idx="863">
                  <c:v>3.63000000000011</c:v>
                </c:pt>
                <c:pt idx="864">
                  <c:v>3.6400000000001111</c:v>
                </c:pt>
                <c:pt idx="865">
                  <c:v>3.65000000000011</c:v>
                </c:pt>
                <c:pt idx="866">
                  <c:v>3.6600000000001112</c:v>
                </c:pt>
                <c:pt idx="867">
                  <c:v>3.6700000000001087</c:v>
                </c:pt>
                <c:pt idx="868">
                  <c:v>3.6800000000001098</c:v>
                </c:pt>
                <c:pt idx="869">
                  <c:v>3.6900000000001087</c:v>
                </c:pt>
                <c:pt idx="870">
                  <c:v>3.7000000000001099</c:v>
                </c:pt>
                <c:pt idx="871">
                  <c:v>3.7100000000001101</c:v>
                </c:pt>
                <c:pt idx="872">
                  <c:v>3.7200000000001099</c:v>
                </c:pt>
                <c:pt idx="873">
                  <c:v>3.7300000000001101</c:v>
                </c:pt>
                <c:pt idx="874">
                  <c:v>3.7400000000001099</c:v>
                </c:pt>
                <c:pt idx="875">
                  <c:v>3.7500000000001101</c:v>
                </c:pt>
                <c:pt idx="876">
                  <c:v>3.7600000000001099</c:v>
                </c:pt>
                <c:pt idx="877">
                  <c:v>3.7700000000001102</c:v>
                </c:pt>
                <c:pt idx="878">
                  <c:v>3.7800000000001099</c:v>
                </c:pt>
                <c:pt idx="879">
                  <c:v>3.7900000000001102</c:v>
                </c:pt>
                <c:pt idx="880">
                  <c:v>3.80000000000011</c:v>
                </c:pt>
                <c:pt idx="881">
                  <c:v>3.8100000000001089</c:v>
                </c:pt>
                <c:pt idx="882">
                  <c:v>3.8200000000001104</c:v>
                </c:pt>
                <c:pt idx="883">
                  <c:v>3.8300000000001084</c:v>
                </c:pt>
                <c:pt idx="884">
                  <c:v>3.84000000000011</c:v>
                </c:pt>
                <c:pt idx="885">
                  <c:v>3.8500000000001084</c:v>
                </c:pt>
                <c:pt idx="886">
                  <c:v>3.86000000000011</c:v>
                </c:pt>
                <c:pt idx="887">
                  <c:v>3.8700000000001085</c:v>
                </c:pt>
                <c:pt idx="888">
                  <c:v>3.88000000000011</c:v>
                </c:pt>
                <c:pt idx="889">
                  <c:v>3.8900000000001085</c:v>
                </c:pt>
                <c:pt idx="890">
                  <c:v>3.90000000000011</c:v>
                </c:pt>
                <c:pt idx="891">
                  <c:v>3.9100000000001081</c:v>
                </c:pt>
                <c:pt idx="892">
                  <c:v>3.9200000000001101</c:v>
                </c:pt>
                <c:pt idx="893">
                  <c:v>3.9300000000001081</c:v>
                </c:pt>
                <c:pt idx="894">
                  <c:v>3.9400000000001101</c:v>
                </c:pt>
                <c:pt idx="895">
                  <c:v>3.9500000000001085</c:v>
                </c:pt>
                <c:pt idx="896">
                  <c:v>3.9600000000001101</c:v>
                </c:pt>
                <c:pt idx="897">
                  <c:v>3.9700000000001086</c:v>
                </c:pt>
                <c:pt idx="898">
                  <c:v>3.9800000000001101</c:v>
                </c:pt>
                <c:pt idx="899">
                  <c:v>3.9900000000001086</c:v>
                </c:pt>
                <c:pt idx="900">
                  <c:v>4.0000000000001101</c:v>
                </c:pt>
                <c:pt idx="901">
                  <c:v>4.0100000000001099</c:v>
                </c:pt>
                <c:pt idx="902">
                  <c:v>4.0200000000001106</c:v>
                </c:pt>
                <c:pt idx="903">
                  <c:v>4.0300000000001104</c:v>
                </c:pt>
                <c:pt idx="904">
                  <c:v>4.0400000000001102</c:v>
                </c:pt>
                <c:pt idx="905">
                  <c:v>4.05000000000011</c:v>
                </c:pt>
                <c:pt idx="906">
                  <c:v>4.0600000000001106</c:v>
                </c:pt>
                <c:pt idx="907">
                  <c:v>4.0700000000001104</c:v>
                </c:pt>
                <c:pt idx="908">
                  <c:v>4.0800000000001093</c:v>
                </c:pt>
                <c:pt idx="909">
                  <c:v>4.09000000000011</c:v>
                </c:pt>
                <c:pt idx="910">
                  <c:v>4.1000000000001098</c:v>
                </c:pt>
                <c:pt idx="911">
                  <c:v>4.1100000000001105</c:v>
                </c:pt>
                <c:pt idx="912">
                  <c:v>4.1200000000001085</c:v>
                </c:pt>
                <c:pt idx="913">
                  <c:v>4.13000000000011</c:v>
                </c:pt>
                <c:pt idx="914">
                  <c:v>4.1400000000001098</c:v>
                </c:pt>
                <c:pt idx="915">
                  <c:v>4.1500000000001105</c:v>
                </c:pt>
                <c:pt idx="916">
                  <c:v>4.1600000000001085</c:v>
                </c:pt>
                <c:pt idx="917">
                  <c:v>4.1700000000001101</c:v>
                </c:pt>
                <c:pt idx="918">
                  <c:v>4.1800000000001098</c:v>
                </c:pt>
                <c:pt idx="919">
                  <c:v>4.1900000000001105</c:v>
                </c:pt>
                <c:pt idx="920">
                  <c:v>4.2000000000001103</c:v>
                </c:pt>
                <c:pt idx="921">
                  <c:v>4.2100000000001101</c:v>
                </c:pt>
                <c:pt idx="922">
                  <c:v>4.2200000000001099</c:v>
                </c:pt>
                <c:pt idx="923">
                  <c:v>4.2300000000001114</c:v>
                </c:pt>
                <c:pt idx="924">
                  <c:v>4.2400000000001103</c:v>
                </c:pt>
                <c:pt idx="925">
                  <c:v>4.2500000000001092</c:v>
                </c:pt>
                <c:pt idx="926">
                  <c:v>4.2600000000001099</c:v>
                </c:pt>
                <c:pt idx="927">
                  <c:v>4.2700000000001124</c:v>
                </c:pt>
                <c:pt idx="928">
                  <c:v>4.2800000000001104</c:v>
                </c:pt>
                <c:pt idx="929">
                  <c:v>4.2900000000001093</c:v>
                </c:pt>
                <c:pt idx="930">
                  <c:v>4.30000000000011</c:v>
                </c:pt>
                <c:pt idx="931">
                  <c:v>4.3100000000001097</c:v>
                </c:pt>
                <c:pt idx="932">
                  <c:v>4.3200000000001095</c:v>
                </c:pt>
                <c:pt idx="933">
                  <c:v>4.3300000000001102</c:v>
                </c:pt>
                <c:pt idx="934">
                  <c:v>4.34000000000011</c:v>
                </c:pt>
                <c:pt idx="935">
                  <c:v>4.3500000000001098</c:v>
                </c:pt>
                <c:pt idx="936">
                  <c:v>4.3600000000001105</c:v>
                </c:pt>
                <c:pt idx="937">
                  <c:v>4.3700000000001102</c:v>
                </c:pt>
                <c:pt idx="938">
                  <c:v>4.38000000000011</c:v>
                </c:pt>
                <c:pt idx="939">
                  <c:v>4.3900000000001098</c:v>
                </c:pt>
                <c:pt idx="940">
                  <c:v>4.4000000000001114</c:v>
                </c:pt>
                <c:pt idx="941">
                  <c:v>4.4100000000001103</c:v>
                </c:pt>
                <c:pt idx="942">
                  <c:v>4.4200000000001092</c:v>
                </c:pt>
                <c:pt idx="943">
                  <c:v>4.4300000000001125</c:v>
                </c:pt>
                <c:pt idx="944">
                  <c:v>4.4400000000001114</c:v>
                </c:pt>
                <c:pt idx="945">
                  <c:v>4.4500000000001103</c:v>
                </c:pt>
                <c:pt idx="946">
                  <c:v>4.4600000000001101</c:v>
                </c:pt>
                <c:pt idx="947">
                  <c:v>4.4700000000001125</c:v>
                </c:pt>
                <c:pt idx="948">
                  <c:v>4.4800000000001114</c:v>
                </c:pt>
                <c:pt idx="949">
                  <c:v>4.4900000000001103</c:v>
                </c:pt>
                <c:pt idx="950">
                  <c:v>4.5000000000001101</c:v>
                </c:pt>
                <c:pt idx="951">
                  <c:v>4.5100000000001099</c:v>
                </c:pt>
                <c:pt idx="952">
                  <c:v>4.5200000000001097</c:v>
                </c:pt>
                <c:pt idx="953">
                  <c:v>4.5300000000001104</c:v>
                </c:pt>
                <c:pt idx="954">
                  <c:v>4.5400000000001102</c:v>
                </c:pt>
                <c:pt idx="955">
                  <c:v>4.55000000000011</c:v>
                </c:pt>
                <c:pt idx="956">
                  <c:v>4.5600000000001097</c:v>
                </c:pt>
                <c:pt idx="957">
                  <c:v>4.5700000000001104</c:v>
                </c:pt>
                <c:pt idx="958">
                  <c:v>4.5800000000001102</c:v>
                </c:pt>
                <c:pt idx="959">
                  <c:v>4.59000000000011</c:v>
                </c:pt>
                <c:pt idx="960">
                  <c:v>4.6000000000001098</c:v>
                </c:pt>
                <c:pt idx="961">
                  <c:v>4.6100000000001096</c:v>
                </c:pt>
                <c:pt idx="962">
                  <c:v>4.6200000000001085</c:v>
                </c:pt>
                <c:pt idx="963">
                  <c:v>4.63000000000011</c:v>
                </c:pt>
                <c:pt idx="964">
                  <c:v>4.6400000000001098</c:v>
                </c:pt>
                <c:pt idx="965">
                  <c:v>4.6500000000001096</c:v>
                </c:pt>
                <c:pt idx="966">
                  <c:v>4.6600000000001085</c:v>
                </c:pt>
                <c:pt idx="967">
                  <c:v>4.6700000000001101</c:v>
                </c:pt>
                <c:pt idx="968">
                  <c:v>4.6800000000001098</c:v>
                </c:pt>
                <c:pt idx="969">
                  <c:v>4.6900000000001096</c:v>
                </c:pt>
                <c:pt idx="970">
                  <c:v>4.7000000000001103</c:v>
                </c:pt>
                <c:pt idx="971">
                  <c:v>4.7100000000001101</c:v>
                </c:pt>
                <c:pt idx="972">
                  <c:v>4.7200000000001108</c:v>
                </c:pt>
                <c:pt idx="973">
                  <c:v>4.7300000000001114</c:v>
                </c:pt>
                <c:pt idx="974">
                  <c:v>4.7400000000001103</c:v>
                </c:pt>
                <c:pt idx="975">
                  <c:v>4.7500000000001101</c:v>
                </c:pt>
                <c:pt idx="976">
                  <c:v>4.7600000000001099</c:v>
                </c:pt>
                <c:pt idx="977">
                  <c:v>4.7700000000001124</c:v>
                </c:pt>
                <c:pt idx="978">
                  <c:v>4.7800000000001104</c:v>
                </c:pt>
                <c:pt idx="979">
                  <c:v>4.7900000000001102</c:v>
                </c:pt>
                <c:pt idx="980">
                  <c:v>4.80000000000011</c:v>
                </c:pt>
                <c:pt idx="981">
                  <c:v>4.8100000000001106</c:v>
                </c:pt>
                <c:pt idx="982">
                  <c:v>4.8200000000001095</c:v>
                </c:pt>
                <c:pt idx="983">
                  <c:v>4.8300000000001102</c:v>
                </c:pt>
                <c:pt idx="984">
                  <c:v>4.84000000000011</c:v>
                </c:pt>
                <c:pt idx="985">
                  <c:v>4.8500000000001107</c:v>
                </c:pt>
                <c:pt idx="986">
                  <c:v>4.8600000000001096</c:v>
                </c:pt>
                <c:pt idx="987">
                  <c:v>4.8700000000001102</c:v>
                </c:pt>
                <c:pt idx="988">
                  <c:v>4.88000000000011</c:v>
                </c:pt>
                <c:pt idx="989">
                  <c:v>4.8900000000001107</c:v>
                </c:pt>
                <c:pt idx="990">
                  <c:v>4.9000000000001114</c:v>
                </c:pt>
                <c:pt idx="991">
                  <c:v>4.9100000000001094</c:v>
                </c:pt>
                <c:pt idx="992">
                  <c:v>4.9200000000001101</c:v>
                </c:pt>
                <c:pt idx="993">
                  <c:v>4.9300000000001125</c:v>
                </c:pt>
                <c:pt idx="994">
                  <c:v>4.9400000000001114</c:v>
                </c:pt>
                <c:pt idx="995">
                  <c:v>4.9500000000001094</c:v>
                </c:pt>
                <c:pt idx="996">
                  <c:v>4.9600000000001101</c:v>
                </c:pt>
                <c:pt idx="997">
                  <c:v>4.9700000000001125</c:v>
                </c:pt>
                <c:pt idx="998">
                  <c:v>4.9800000000001114</c:v>
                </c:pt>
                <c:pt idx="999">
                  <c:v>4.9900000000001103</c:v>
                </c:pt>
                <c:pt idx="1000">
                  <c:v>5.0000000000001101</c:v>
                </c:pt>
              </c:numCache>
            </c:numRef>
          </c:xVal>
          <c:yVal>
            <c:numRef>
              <c:f>'Лист3 (3)'!$J$2:$J$1002</c:f>
              <c:numCache>
                <c:formatCode>0.00</c:formatCode>
                <c:ptCount val="1001"/>
                <c:pt idx="0">
                  <c:v>-20.495146689933449</c:v>
                </c:pt>
                <c:pt idx="1">
                  <c:v>-20.57099041303071</c:v>
                </c:pt>
                <c:pt idx="2">
                  <c:v>-20.647223890948567</c:v>
                </c:pt>
                <c:pt idx="3">
                  <c:v>-20.723849382551034</c:v>
                </c:pt>
                <c:pt idx="4">
                  <c:v>-20.800869155991393</c:v>
                </c:pt>
                <c:pt idx="5">
                  <c:v>-20.878285488588944</c:v>
                </c:pt>
                <c:pt idx="6">
                  <c:v>-20.956100666699957</c:v>
                </c:pt>
                <c:pt idx="7">
                  <c:v>-21.034316985581533</c:v>
                </c:pt>
                <c:pt idx="8">
                  <c:v>-21.11293674924918</c:v>
                </c:pt>
                <c:pt idx="9">
                  <c:v>-21.191962270326986</c:v>
                </c:pt>
                <c:pt idx="10">
                  <c:v>-21.271395869891247</c:v>
                </c:pt>
                <c:pt idx="11">
                  <c:v>-21.351239877306089</c:v>
                </c:pt>
                <c:pt idx="12">
                  <c:v>-21.431496630051967</c:v>
                </c:pt>
                <c:pt idx="13">
                  <c:v>-21.512168473545827</c:v>
                </c:pt>
                <c:pt idx="14">
                  <c:v>-21.593257760953779</c:v>
                </c:pt>
                <c:pt idx="15">
                  <c:v>-21.674766852994932</c:v>
                </c:pt>
                <c:pt idx="16">
                  <c:v>-21.756698117736885</c:v>
                </c:pt>
                <c:pt idx="17">
                  <c:v>-21.839053930382171</c:v>
                </c:pt>
                <c:pt idx="18">
                  <c:v>-21.921836673045682</c:v>
                </c:pt>
                <c:pt idx="19">
                  <c:v>-22.005048734522664</c:v>
                </c:pt>
                <c:pt idx="20">
                  <c:v>-22.088692510046993</c:v>
                </c:pt>
                <c:pt idx="21">
                  <c:v>-22.172770401039386</c:v>
                </c:pt>
                <c:pt idx="22">
                  <c:v>-22.257284814845221</c:v>
                </c:pt>
                <c:pt idx="23">
                  <c:v>-22.342238164461982</c:v>
                </c:pt>
                <c:pt idx="24">
                  <c:v>-22.427632868255479</c:v>
                </c:pt>
                <c:pt idx="25">
                  <c:v>-22.51347134966489</c:v>
                </c:pt>
                <c:pt idx="26">
                  <c:v>-22.599756036896071</c:v>
                </c:pt>
                <c:pt idx="27">
                  <c:v>-22.686489362603027</c:v>
                </c:pt>
                <c:pt idx="28">
                  <c:v>-22.773673763556797</c:v>
                </c:pt>
                <c:pt idx="29">
                  <c:v>-22.861311680301764</c:v>
                </c:pt>
                <c:pt idx="30">
                  <c:v>-22.949405556798819</c:v>
                </c:pt>
                <c:pt idx="31">
                  <c:v>-23.037957840054869</c:v>
                </c:pt>
                <c:pt idx="32">
                  <c:v>-23.126970979738473</c:v>
                </c:pt>
                <c:pt idx="33">
                  <c:v>-23.216447427781343</c:v>
                </c:pt>
                <c:pt idx="34">
                  <c:v>-23.306389637964376</c:v>
                </c:pt>
                <c:pt idx="35">
                  <c:v>-23.396800065489494</c:v>
                </c:pt>
                <c:pt idx="36">
                  <c:v>-23.487681166534593</c:v>
                </c:pt>
                <c:pt idx="37">
                  <c:v>-23.579035397793337</c:v>
                </c:pt>
                <c:pt idx="38">
                  <c:v>-23.670865215997601</c:v>
                </c:pt>
                <c:pt idx="39">
                  <c:v>-23.763173077422913</c:v>
                </c:pt>
                <c:pt idx="40">
                  <c:v>-23.855961437376507</c:v>
                </c:pt>
                <c:pt idx="41">
                  <c:v>-23.949232749666557</c:v>
                </c:pt>
                <c:pt idx="42">
                  <c:v>-24.042989466053346</c:v>
                </c:pt>
                <c:pt idx="43">
                  <c:v>-24.137234035680422</c:v>
                </c:pt>
                <c:pt idx="44">
                  <c:v>-24.23196890448629</c:v>
                </c:pt>
                <c:pt idx="45">
                  <c:v>-24.327196514595297</c:v>
                </c:pt>
                <c:pt idx="46">
                  <c:v>-24.422919303687785</c:v>
                </c:pt>
                <c:pt idx="47">
                  <c:v>-24.519139704347893</c:v>
                </c:pt>
                <c:pt idx="48">
                  <c:v>-24.615860143389373</c:v>
                </c:pt>
                <c:pt idx="49">
                  <c:v>-24.713083041158107</c:v>
                </c:pt>
                <c:pt idx="50">
                  <c:v>-24.810810810811017</c:v>
                </c:pt>
                <c:pt idx="51">
                  <c:v>-24.909045857570224</c:v>
                </c:pt>
                <c:pt idx="52">
                  <c:v>-25.007790577952292</c:v>
                </c:pt>
                <c:pt idx="53">
                  <c:v>-25.107047358971013</c:v>
                </c:pt>
                <c:pt idx="54">
                  <c:v>-25.206818577313907</c:v>
                </c:pt>
                <c:pt idx="55">
                  <c:v>-25.307106598491032</c:v>
                </c:pt>
                <c:pt idx="56">
                  <c:v>-25.4079137759548</c:v>
                </c:pt>
                <c:pt idx="57">
                  <c:v>-25.509242450191781</c:v>
                </c:pt>
                <c:pt idx="58">
                  <c:v>-25.611094947783275</c:v>
                </c:pt>
                <c:pt idx="59">
                  <c:v>-25.71347358043522</c:v>
                </c:pt>
                <c:pt idx="60">
                  <c:v>-25.816380643976483</c:v>
                </c:pt>
                <c:pt idx="61">
                  <c:v>-25.919818417323629</c:v>
                </c:pt>
                <c:pt idx="62">
                  <c:v>-26.02378916141253</c:v>
                </c:pt>
                <c:pt idx="63">
                  <c:v>-26.128295118094496</c:v>
                </c:pt>
                <c:pt idx="64">
                  <c:v>-26.233338508996727</c:v>
                </c:pt>
                <c:pt idx="65">
                  <c:v>-26.338921534346003</c:v>
                </c:pt>
                <c:pt idx="66">
                  <c:v>-26.445046371753644</c:v>
                </c:pt>
                <c:pt idx="67">
                  <c:v>-26.551715174961956</c:v>
                </c:pt>
                <c:pt idx="68">
                  <c:v>-26.658930072549726</c:v>
                </c:pt>
                <c:pt idx="69">
                  <c:v>-26.766693166596447</c:v>
                </c:pt>
                <c:pt idx="70">
                  <c:v>-26.875006531303534</c:v>
                </c:pt>
                <c:pt idx="71">
                  <c:v>-26.983872211571519</c:v>
                </c:pt>
                <c:pt idx="72">
                  <c:v>-27.09329222153168</c:v>
                </c:pt>
                <c:pt idx="73">
                  <c:v>-27.203268543031072</c:v>
                </c:pt>
                <c:pt idx="74">
                  <c:v>-27.313803124069175</c:v>
                </c:pt>
                <c:pt idx="75">
                  <c:v>-27.424897877185082</c:v>
                </c:pt>
                <c:pt idx="76">
                  <c:v>-27.536554677793699</c:v>
                </c:pt>
                <c:pt idx="77">
                  <c:v>-27.648775362469092</c:v>
                </c:pt>
                <c:pt idx="78">
                  <c:v>-27.761561727173525</c:v>
                </c:pt>
                <c:pt idx="79">
                  <c:v>-27.874915525431586</c:v>
                </c:pt>
                <c:pt idx="80">
                  <c:v>-27.988838466445792</c:v>
                </c:pt>
                <c:pt idx="81">
                  <c:v>-28.103332213153816</c:v>
                </c:pt>
                <c:pt idx="82">
                  <c:v>-28.218398380224436</c:v>
                </c:pt>
                <c:pt idx="83">
                  <c:v>-28.334038531990892</c:v>
                </c:pt>
                <c:pt idx="84">
                  <c:v>-28.450254180319753</c:v>
                </c:pt>
                <c:pt idx="85">
                  <c:v>-28.567046782413264</c:v>
                </c:pt>
                <c:pt idx="86">
                  <c:v>-28.684417738543168</c:v>
                </c:pt>
                <c:pt idx="87">
                  <c:v>-28.802368389714147</c:v>
                </c:pt>
                <c:pt idx="88">
                  <c:v>-28.920900015254631</c:v>
                </c:pt>
                <c:pt idx="89">
                  <c:v>-29.040013830332807</c:v>
                </c:pt>
                <c:pt idx="90">
                  <c:v>-29.159710983396039</c:v>
                </c:pt>
                <c:pt idx="91">
                  <c:v>-29.279992553530512</c:v>
                </c:pt>
                <c:pt idx="92">
                  <c:v>-29.400859547739788</c:v>
                </c:pt>
                <c:pt idx="93">
                  <c:v>-29.522312898139166</c:v>
                </c:pt>
                <c:pt idx="94">
                  <c:v>-29.644353459063531</c:v>
                </c:pt>
                <c:pt idx="95">
                  <c:v>-29.766982004086284</c:v>
                </c:pt>
                <c:pt idx="96">
                  <c:v>-29.890199222946578</c:v>
                </c:pt>
                <c:pt idx="97">
                  <c:v>-30.014005718382155</c:v>
                </c:pt>
                <c:pt idx="98">
                  <c:v>-30.138402002864908</c:v>
                </c:pt>
                <c:pt idx="99">
                  <c:v>-30.263388495236871</c:v>
                </c:pt>
                <c:pt idx="100">
                  <c:v>-30.388965517242021</c:v>
                </c:pt>
                <c:pt idx="101">
                  <c:v>-30.515133289953756</c:v>
                </c:pt>
                <c:pt idx="102">
                  <c:v>-30.641891930091937</c:v>
                </c:pt>
                <c:pt idx="103">
                  <c:v>-30.769241446227639</c:v>
                </c:pt>
                <c:pt idx="104">
                  <c:v>-30.897181734872792</c:v>
                </c:pt>
                <c:pt idx="105">
                  <c:v>-31.025712576449969</c:v>
                </c:pt>
                <c:pt idx="106">
                  <c:v>-31.15483363114032</c:v>
                </c:pt>
                <c:pt idx="107">
                  <c:v>-31.284544434604268</c:v>
                </c:pt>
                <c:pt idx="108">
                  <c:v>-31.414844393573219</c:v>
                </c:pt>
                <c:pt idx="109">
                  <c:v>-31.54573278130669</c:v>
                </c:pt>
                <c:pt idx="110">
                  <c:v>-31.677208732912305</c:v>
                </c:pt>
                <c:pt idx="111">
                  <c:v>-31.80927124052344</c:v>
                </c:pt>
                <c:pt idx="112">
                  <c:v>-31.941919148331344</c:v>
                </c:pt>
                <c:pt idx="113">
                  <c:v>-32.075151147466869</c:v>
                </c:pt>
                <c:pt idx="114">
                  <c:v>-32.20896577072746</c:v>
                </c:pt>
                <c:pt idx="115">
                  <c:v>-32.343361387145102</c:v>
                </c:pt>
                <c:pt idx="116">
                  <c:v>-32.478336196390451</c:v>
                </c:pt>
                <c:pt idx="117">
                  <c:v>-32.613888223008054</c:v>
                </c:pt>
                <c:pt idx="118">
                  <c:v>-32.75001531047846</c:v>
                </c:pt>
                <c:pt idx="119">
                  <c:v>-32.886715115101111</c:v>
                </c:pt>
                <c:pt idx="120">
                  <c:v>-33.023985099694158</c:v>
                </c:pt>
                <c:pt idx="121">
                  <c:v>-33.161822527103979</c:v>
                </c:pt>
                <c:pt idx="122">
                  <c:v>-33.300224453521224</c:v>
                </c:pt>
                <c:pt idx="123">
                  <c:v>-33.439187721595644</c:v>
                </c:pt>
                <c:pt idx="124">
                  <c:v>-33.578708953344808</c:v>
                </c:pt>
                <c:pt idx="125">
                  <c:v>-33.718784542850912</c:v>
                </c:pt>
                <c:pt idx="126">
                  <c:v>-33.859410648739065</c:v>
                </c:pt>
                <c:pt idx="127">
                  <c:v>-34.000583186431051</c:v>
                </c:pt>
                <c:pt idx="128">
                  <c:v>-34.142297820167762</c:v>
                </c:pt>
                <c:pt idx="129">
                  <c:v>-34.284549954793945</c:v>
                </c:pt>
                <c:pt idx="130">
                  <c:v>-34.427334727298444</c:v>
                </c:pt>
                <c:pt idx="131">
                  <c:v>-34.570646998102397</c:v>
                </c:pt>
                <c:pt idx="132">
                  <c:v>-34.714481342088789</c:v>
                </c:pt>
                <c:pt idx="133">
                  <c:v>-34.858832039365645</c:v>
                </c:pt>
                <c:pt idx="134">
                  <c:v>-35.003693065755094</c:v>
                </c:pt>
                <c:pt idx="135">
                  <c:v>-35.14905808300108</c:v>
                </c:pt>
                <c:pt idx="136">
                  <c:v>-35.294920428686694</c:v>
                </c:pt>
                <c:pt idx="137">
                  <c:v>-35.441273105853995</c:v>
                </c:pt>
                <c:pt idx="138">
                  <c:v>-35.58810877231722</c:v>
                </c:pt>
                <c:pt idx="139">
                  <c:v>-35.735419729660642</c:v>
                </c:pt>
                <c:pt idx="140">
                  <c:v>-35.883197911912745</c:v>
                </c:pt>
                <c:pt idx="141">
                  <c:v>-36.031434873887044</c:v>
                </c:pt>
                <c:pt idx="142">
                  <c:v>-36.180121779180645</c:v>
                </c:pt>
                <c:pt idx="143">
                  <c:v>-36.329249387819914</c:v>
                </c:pt>
                <c:pt idx="144">
                  <c:v>-36.478808043545968</c:v>
                </c:pt>
                <c:pt idx="145">
                  <c:v>-36.628787660726474</c:v>
                </c:pt>
                <c:pt idx="146">
                  <c:v>-36.779177710886188</c:v>
                </c:pt>
                <c:pt idx="147">
                  <c:v>-36.929967208844296</c:v>
                </c:pt>
                <c:pt idx="148">
                  <c:v>-37.081144698448398</c:v>
                </c:pt>
                <c:pt idx="149">
                  <c:v>-37.232698237893821</c:v>
                </c:pt>
                <c:pt idx="150">
                  <c:v>-37.384615384616417</c:v>
                </c:pt>
                <c:pt idx="151">
                  <c:v>-37.53688317974899</c:v>
                </c:pt>
                <c:pt idx="152">
                  <c:v>-37.689488132126833</c:v>
                </c:pt>
                <c:pt idx="153">
                  <c:v>-37.842416201832854</c:v>
                </c:pt>
                <c:pt idx="154">
                  <c:v>-37.99565278326854</c:v>
                </c:pt>
                <c:pt idx="155">
                  <c:v>-38.149182687738097</c:v>
                </c:pt>
                <c:pt idx="156">
                  <c:v>-38.302990125533555</c:v>
                </c:pt>
                <c:pt idx="157">
                  <c:v>-38.457058687506965</c:v>
                </c:pt>
                <c:pt idx="158">
                  <c:v>-38.611371326116902</c:v>
                </c:pt>
                <c:pt idx="159">
                  <c:v>-38.765910335934613</c:v>
                </c:pt>
                <c:pt idx="160">
                  <c:v>-38.920657333596921</c:v>
                </c:pt>
                <c:pt idx="161">
                  <c:v>-39.075593237191164</c:v>
                </c:pt>
                <c:pt idx="162">
                  <c:v>-39.230698245056786</c:v>
                </c:pt>
                <c:pt idx="163">
                  <c:v>-39.385951813990822</c:v>
                </c:pt>
                <c:pt idx="164">
                  <c:v>-39.541332636840103</c:v>
                </c:pt>
                <c:pt idx="165">
                  <c:v>-39.696818619465688</c:v>
                </c:pt>
                <c:pt idx="166">
                  <c:v>-39.85238685706539</c:v>
                </c:pt>
                <c:pt idx="167">
                  <c:v>-40.00801360983602</c:v>
                </c:pt>
                <c:pt idx="168">
                  <c:v>-40.163674277960951</c:v>
                </c:pt>
                <c:pt idx="169">
                  <c:v>-40.319343375907025</c:v>
                </c:pt>
                <c:pt idx="170">
                  <c:v>-40.474994506013189</c:v>
                </c:pt>
                <c:pt idx="171">
                  <c:v>-40.630600331355211</c:v>
                </c:pt>
                <c:pt idx="172">
                  <c:v>-40.78613254786876</c:v>
                </c:pt>
                <c:pt idx="173">
                  <c:v>-40.941561855714788</c:v>
                </c:pt>
                <c:pt idx="174">
                  <c:v>-41.096857929869699</c:v>
                </c:pt>
                <c:pt idx="175">
                  <c:v>-41.251989389921654</c:v>
                </c:pt>
                <c:pt idx="176">
                  <c:v>-41.406923769058359</c:v>
                </c:pt>
                <c:pt idx="177">
                  <c:v>-41.561627482225859</c:v>
                </c:pt>
                <c:pt idx="178">
                  <c:v>-41.716065793442624</c:v>
                </c:pt>
                <c:pt idx="179">
                  <c:v>-41.870202782250594</c:v>
                </c:pt>
                <c:pt idx="180">
                  <c:v>-42.024001309285005</c:v>
                </c:pt>
                <c:pt idx="181">
                  <c:v>-42.177422980946737</c:v>
                </c:pt>
                <c:pt idx="182">
                  <c:v>-42.330428113157595</c:v>
                </c:pt>
                <c:pt idx="183">
                  <c:v>-42.482975694182606</c:v>
                </c:pt>
                <c:pt idx="184">
                  <c:v>-42.63502334650093</c:v>
                </c:pt>
                <c:pt idx="185">
                  <c:v>-42.786527287708374</c:v>
                </c:pt>
                <c:pt idx="186">
                  <c:v>-42.937442290434355</c:v>
                </c:pt>
                <c:pt idx="187">
                  <c:v>-43.087721641257033</c:v>
                </c:pt>
                <c:pt idx="188">
                  <c:v>-43.237317098599014</c:v>
                </c:pt>
                <c:pt idx="189">
                  <c:v>-43.386178849588013</c:v>
                </c:pt>
                <c:pt idx="190">
                  <c:v>-43.534255465867517</c:v>
                </c:pt>
                <c:pt idx="191">
                  <c:v>-43.68149385834127</c:v>
                </c:pt>
                <c:pt idx="192">
                  <c:v>-43.827839230836751</c:v>
                </c:pt>
                <c:pt idx="193">
                  <c:v>-43.973235032675063</c:v>
                </c:pt>
                <c:pt idx="194">
                  <c:v>-44.117622910132731</c:v>
                </c:pt>
                <c:pt idx="195">
                  <c:v>-44.260942656783556</c:v>
                </c:pt>
                <c:pt idx="196">
                  <c:v>-44.403132162709028</c:v>
                </c:pt>
                <c:pt idx="197">
                  <c:v>-44.544127362566741</c:v>
                </c:pt>
                <c:pt idx="198">
                  <c:v>-44.683862182508264</c:v>
                </c:pt>
                <c:pt idx="199">
                  <c:v>-44.822268485936895</c:v>
                </c:pt>
                <c:pt idx="200">
                  <c:v>-44.959276018100788</c:v>
                </c:pt>
                <c:pt idx="201">
                  <c:v>-45.094812349514321</c:v>
                </c:pt>
                <c:pt idx="202">
                  <c:v>-45.228802818206013</c:v>
                </c:pt>
                <c:pt idx="203">
                  <c:v>-45.361170470790142</c:v>
                </c:pt>
                <c:pt idx="204">
                  <c:v>-45.491836002363399</c:v>
                </c:pt>
                <c:pt idx="205">
                  <c:v>-45.620717695227953</c:v>
                </c:pt>
                <c:pt idx="206">
                  <c:v>-45.747731356447254</c:v>
                </c:pt>
                <c:pt idx="207">
                  <c:v>-45.872790254240904</c:v>
                </c:pt>
                <c:pt idx="208">
                  <c:v>-45.995805053228871</c:v>
                </c:pt>
                <c:pt idx="209">
                  <c:v>-46.116683748538541</c:v>
                </c:pt>
                <c:pt idx="210">
                  <c:v>-46.235331598790417</c:v>
                </c:pt>
                <c:pt idx="211">
                  <c:v>-46.351651057982295</c:v>
                </c:pt>
                <c:pt idx="212">
                  <c:v>-46.465541706295326</c:v>
                </c:pt>
                <c:pt idx="213">
                  <c:v>-46.576900179848302</c:v>
                </c:pt>
                <c:pt idx="214">
                  <c:v>-46.685620099433514</c:v>
                </c:pt>
                <c:pt idx="215">
                  <c:v>-46.791591998267911</c:v>
                </c:pt>
                <c:pt idx="216">
                  <c:v>-46.894703248801633</c:v>
                </c:pt>
                <c:pt idx="217">
                  <c:v>-46.994837988629506</c:v>
                </c:pt>
                <c:pt idx="218">
                  <c:v>-47.091877045556664</c:v>
                </c:pt>
                <c:pt idx="219">
                  <c:v>-47.185697861875596</c:v>
                </c:pt>
                <c:pt idx="220">
                  <c:v>-47.276174417917915</c:v>
                </c:pt>
                <c:pt idx="221">
                  <c:v>-47.363177154950655</c:v>
                </c:pt>
                <c:pt idx="222">
                  <c:v>-47.446572897494711</c:v>
                </c:pt>
                <c:pt idx="223">
                  <c:v>-47.526224775148293</c:v>
                </c:pt>
                <c:pt idx="224">
                  <c:v>-47.601992144009678</c:v>
                </c:pt>
                <c:pt idx="225">
                  <c:v>-47.673730507797494</c:v>
                </c:pt>
                <c:pt idx="226">
                  <c:v>-47.741291438779733</c:v>
                </c:pt>
                <c:pt idx="227">
                  <c:v>-47.804522498628586</c:v>
                </c:pt>
                <c:pt idx="228">
                  <c:v>-47.863267159330512</c:v>
                </c:pt>
                <c:pt idx="229">
                  <c:v>-47.917364724289307</c:v>
                </c:pt>
                <c:pt idx="230">
                  <c:v>-47.966650249771796</c:v>
                </c:pt>
                <c:pt idx="231">
                  <c:v>-48.010954466857235</c:v>
                </c:pt>
                <c:pt idx="232">
                  <c:v>-48.050103704063275</c:v>
                </c:pt>
                <c:pt idx="233">
                  <c:v>-48.083919810832555</c:v>
                </c:pt>
                <c:pt idx="234">
                  <c:v>-48.112220082079823</c:v>
                </c:pt>
                <c:pt idx="235">
                  <c:v>-48.134817184010551</c:v>
                </c:pt>
                <c:pt idx="236">
                  <c:v>-48.151519081438352</c:v>
                </c:pt>
                <c:pt idx="237">
                  <c:v>-48.162128966841038</c:v>
                </c:pt>
                <c:pt idx="238">
                  <c:v>-48.166445191413644</c:v>
                </c:pt>
                <c:pt idx="239">
                  <c:v>-48.164261198391046</c:v>
                </c:pt>
                <c:pt idx="240">
                  <c:v>-48.155365458929133</c:v>
                </c:pt>
                <c:pt idx="241">
                  <c:v>-48.139541410852445</c:v>
                </c:pt>
                <c:pt idx="242">
                  <c:v>-48.116567400593844</c:v>
                </c:pt>
                <c:pt idx="243">
                  <c:v>-48.086216628668645</c:v>
                </c:pt>
                <c:pt idx="244">
                  <c:v>-48.048257099047568</c:v>
                </c:pt>
                <c:pt idx="245">
                  <c:v>-48.002451572810244</c:v>
                </c:pt>
                <c:pt idx="246">
                  <c:v>-47.948557526482595</c:v>
                </c:pt>
                <c:pt idx="247">
                  <c:v>-47.886327115481514</c:v>
                </c:pt>
                <c:pt idx="248">
                  <c:v>-47.815507143112001</c:v>
                </c:pt>
                <c:pt idx="249">
                  <c:v>-47.735839035582615</c:v>
                </c:pt>
                <c:pt idx="250">
                  <c:v>-47.647058823528567</c:v>
                </c:pt>
                <c:pt idx="251">
                  <c:v>-47.548897130552099</c:v>
                </c:pt>
                <c:pt idx="252">
                  <c:v>-47.441079169313824</c:v>
                </c:pt>
                <c:pt idx="253">
                  <c:v>-47.323324745731128</c:v>
                </c:pt>
                <c:pt idx="254">
                  <c:v>-47.195348271860617</c:v>
                </c:pt>
                <c:pt idx="255">
                  <c:v>-47.056858788067309</c:v>
                </c:pt>
                <c:pt idx="256">
                  <c:v>-46.907559995102766</c:v>
                </c:pt>
                <c:pt idx="257">
                  <c:v>-46.747150296737829</c:v>
                </c:pt>
                <c:pt idx="258">
                  <c:v>-46.575322853617564</c:v>
                </c:pt>
                <c:pt idx="259">
                  <c:v>-46.391765649026702</c:v>
                </c:pt>
                <c:pt idx="260">
                  <c:v>-46.196161567273002</c:v>
                </c:pt>
                <c:pt idx="261">
                  <c:v>-45.988188485418746</c:v>
                </c:pt>
                <c:pt idx="262">
                  <c:v>-45.767519379104506</c:v>
                </c:pt>
                <c:pt idx="263">
                  <c:v>-45.533822443229752</c:v>
                </c:pt>
                <c:pt idx="264">
                  <c:v>-45.286761228268674</c:v>
                </c:pt>
                <c:pt idx="265">
                  <c:v>-45.025994793012728</c:v>
                </c:pt>
                <c:pt idx="266">
                  <c:v>-44.751177874544204</c:v>
                </c:pt>
                <c:pt idx="267">
                  <c:v>-44.461961076253473</c:v>
                </c:pt>
                <c:pt idx="268">
                  <c:v>-44.157991074718474</c:v>
                </c:pt>
                <c:pt idx="269">
                  <c:v>-43.838910846269592</c:v>
                </c:pt>
                <c:pt idx="270">
                  <c:v>-43.504359914062384</c:v>
                </c:pt>
                <c:pt idx="271">
                  <c:v>-43.15397461647845</c:v>
                </c:pt>
                <c:pt idx="272">
                  <c:v>-42.787388397664841</c:v>
                </c:pt>
                <c:pt idx="273">
                  <c:v>-42.404232121013855</c:v>
                </c:pt>
                <c:pt idx="274">
                  <c:v>-42.004134406365765</c:v>
                </c:pt>
                <c:pt idx="275">
                  <c:v>-41.586721991697374</c:v>
                </c:pt>
                <c:pt idx="276">
                  <c:v>-41.151620120031005</c:v>
                </c:pt>
                <c:pt idx="277">
                  <c:v>-40.698452952265406</c:v>
                </c:pt>
                <c:pt idx="278">
                  <c:v>-40.226844006592174</c:v>
                </c:pt>
                <c:pt idx="279">
                  <c:v>-39.736416625113222</c:v>
                </c:pt>
                <c:pt idx="280">
                  <c:v>-39.226794468222344</c:v>
                </c:pt>
                <c:pt idx="281">
                  <c:v>-38.697602037254001</c:v>
                </c:pt>
                <c:pt idx="282">
                  <c:v>-38.148465225832446</c:v>
                </c:pt>
                <c:pt idx="283">
                  <c:v>-37.579011900278061</c:v>
                </c:pt>
                <c:pt idx="284">
                  <c:v>-36.988872509342528</c:v>
                </c:pt>
                <c:pt idx="285">
                  <c:v>-36.377680723449558</c:v>
                </c:pt>
                <c:pt idx="286">
                  <c:v>-35.745074103514085</c:v>
                </c:pt>
                <c:pt idx="287">
                  <c:v>-35.090694799300898</c:v>
                </c:pt>
                <c:pt idx="288">
                  <c:v>-34.414190277160948</c:v>
                </c:pt>
                <c:pt idx="289">
                  <c:v>-33.715214076849811</c:v>
                </c:pt>
                <c:pt idx="290">
                  <c:v>-32.993426596993224</c:v>
                </c:pt>
                <c:pt idx="291">
                  <c:v>-32.24849590861173</c:v>
                </c:pt>
                <c:pt idx="292">
                  <c:v>-31.480098595954672</c:v>
                </c:pt>
                <c:pt idx="293">
                  <c:v>-30.687920623725617</c:v>
                </c:pt>
                <c:pt idx="294">
                  <c:v>-29.87165822959788</c:v>
                </c:pt>
                <c:pt idx="295">
                  <c:v>-29.031018840734092</c:v>
                </c:pt>
                <c:pt idx="296">
                  <c:v>-28.165722012825071</c:v>
                </c:pt>
                <c:pt idx="297">
                  <c:v>-27.275500389959316</c:v>
                </c:pt>
                <c:pt idx="298">
                  <c:v>-26.360100683424225</c:v>
                </c:pt>
                <c:pt idx="299">
                  <c:v>-25.419284667323129</c:v>
                </c:pt>
                <c:pt idx="300">
                  <c:v>-24.452830188670433</c:v>
                </c:pt>
                <c:pt idx="301">
                  <c:v>-23.460532189401654</c:v>
                </c:pt>
                <c:pt idx="302">
                  <c:v>-22.442203737509303</c:v>
                </c:pt>
                <c:pt idx="303">
                  <c:v>-21.397677064284384</c:v>
                </c:pt>
                <c:pt idx="304">
                  <c:v>-20.326804604418484</c:v>
                </c:pt>
                <c:pt idx="305">
                  <c:v>-19.229460035495354</c:v>
                </c:pt>
                <c:pt idx="306">
                  <c:v>-18.105539313180014</c:v>
                </c:pt>
                <c:pt idx="307">
                  <c:v>-16.954961698199771</c:v>
                </c:pt>
                <c:pt idx="308">
                  <c:v>-15.777670771007118</c:v>
                </c:pt>
                <c:pt idx="309">
                  <c:v>-14.573635429819417</c:v>
                </c:pt>
                <c:pt idx="310">
                  <c:v>-13.342850867548655</c:v>
                </c:pt>
                <c:pt idx="311">
                  <c:v>-12.08533952297087</c:v>
                </c:pt>
                <c:pt idx="312">
                  <c:v>-10.801152001336519</c:v>
                </c:pt>
                <c:pt idx="313">
                  <c:v>-9.49036795949735</c:v>
                </c:pt>
                <c:pt idx="314">
                  <c:v>-8.1530969505221105</c:v>
                </c:pt>
                <c:pt idx="315">
                  <c:v>-6.7894792226961265</c:v>
                </c:pt>
                <c:pt idx="316">
                  <c:v>-5.3996864677501222</c:v>
                </c:pt>
                <c:pt idx="317">
                  <c:v>-3.9839225131463252</c:v>
                </c:pt>
                <c:pt idx="318">
                  <c:v>-2.5424239532615474</c:v>
                </c:pt>
                <c:pt idx="319">
                  <c:v>-1.0754607143579442</c:v>
                </c:pt>
                <c:pt idx="320">
                  <c:v>0.4166634516844499</c:v>
                </c:pt>
                <c:pt idx="321">
                  <c:v>1.9336105497748268</c:v>
                </c:pt>
                <c:pt idx="322">
                  <c:v>3.475008004898092</c:v>
                </c:pt>
                <c:pt idx="323">
                  <c:v>5.0404484108162535</c:v>
                </c:pt>
                <c:pt idx="324">
                  <c:v>6.6294893684775191</c:v>
                </c:pt>
                <c:pt idx="325">
                  <c:v>8.2416534181385988</c:v>
                </c:pt>
                <c:pt idx="326">
                  <c:v>9.8764280688812871</c:v>
                </c:pt>
                <c:pt idx="327">
                  <c:v>11.533265928835378</c:v>
                </c:pt>
                <c:pt idx="328">
                  <c:v>13.211584939015117</c:v>
                </c:pt>
                <c:pt idx="329">
                  <c:v>14.910768713230301</c:v>
                </c:pt>
                <c:pt idx="330">
                  <c:v>16.630166986054459</c:v>
                </c:pt>
                <c:pt idx="331">
                  <c:v>18.369096170317373</c:v>
                </c:pt>
                <c:pt idx="332">
                  <c:v>20.126840025046459</c:v>
                </c:pt>
                <c:pt idx="333">
                  <c:v>21.90265043420861</c:v>
                </c:pt>
                <c:pt idx="334">
                  <c:v>23.695748296012713</c:v>
                </c:pt>
                <c:pt idx="335">
                  <c:v>25.505324521917434</c:v>
                </c:pt>
                <c:pt idx="336">
                  <c:v>27.330541143864128</c:v>
                </c:pt>
                <c:pt idx="337">
                  <c:v>29.170532527618192</c:v>
                </c:pt>
                <c:pt idx="338">
                  <c:v>31.024406689463053</c:v>
                </c:pt>
                <c:pt idx="339">
                  <c:v>32.891246712853786</c:v>
                </c:pt>
                <c:pt idx="340">
                  <c:v>34.770112261007419</c:v>
                </c:pt>
                <c:pt idx="341">
                  <c:v>36.66004118079185</c:v>
                </c:pt>
                <c:pt idx="342">
                  <c:v>38.560051192677065</c:v>
                </c:pt>
                <c:pt idx="343">
                  <c:v>40.469141660942995</c:v>
                </c:pt>
                <c:pt idx="344">
                  <c:v>42.386295437795994</c:v>
                </c:pt>
                <c:pt idx="345">
                  <c:v>44.310480774543038</c:v>
                </c:pt>
                <c:pt idx="346">
                  <c:v>46.240653292509172</c:v>
                </c:pt>
                <c:pt idx="347">
                  <c:v>48.175758005968362</c:v>
                </c:pt>
                <c:pt idx="348">
                  <c:v>50.114731388992226</c:v>
                </c:pt>
                <c:pt idx="349">
                  <c:v>52.056503477809549</c:v>
                </c:pt>
                <c:pt idx="350">
                  <c:v>54.000000000017494</c:v>
                </c:pt>
                <c:pt idx="351">
                  <c:v>55.94414452179327</c:v>
                </c:pt>
                <c:pt idx="352">
                  <c:v>57.887860604126097</c:v>
                </c:pt>
                <c:pt idx="353">
                  <c:v>59.830073959022272</c:v>
                </c:pt>
                <c:pt idx="354">
                  <c:v>61.769714596639936</c:v>
                </c:pt>
                <c:pt idx="355">
                  <c:v>63.70571895437083</c:v>
                </c:pt>
                <c:pt idx="356">
                  <c:v>65.637031999018973</c:v>
                </c:pt>
                <c:pt idx="357">
                  <c:v>67.562609293416301</c:v>
                </c:pt>
                <c:pt idx="358">
                  <c:v>69.481419019067928</c:v>
                </c:pt>
                <c:pt idx="359">
                  <c:v>71.392443946732087</c:v>
                </c:pt>
                <c:pt idx="360">
                  <c:v>73.294683347204142</c:v>
                </c:pt>
                <c:pt idx="361">
                  <c:v>75.187154834988888</c:v>
                </c:pt>
                <c:pt idx="362">
                  <c:v>77.068896138012249</c:v>
                </c:pt>
                <c:pt idx="363">
                  <c:v>78.938966787020931</c:v>
                </c:pt>
                <c:pt idx="364">
                  <c:v>80.79644971886637</c:v>
                </c:pt>
                <c:pt idx="365">
                  <c:v>82.640452788434928</c:v>
                </c:pt>
                <c:pt idx="366">
                  <c:v>84.470110184586119</c:v>
                </c:pt>
                <c:pt idx="367">
                  <c:v>86.284583746074603</c:v>
                </c:pt>
                <c:pt idx="368">
                  <c:v>88.083064174063253</c:v>
                </c:pt>
                <c:pt idx="369">
                  <c:v>89.864772138470414</c:v>
                </c:pt>
                <c:pt idx="370">
                  <c:v>91.628959276033839</c:v>
                </c:pt>
                <c:pt idx="371">
                  <c:v>93.374909078609448</c:v>
                </c:pt>
                <c:pt idx="372">
                  <c:v>95.101937670850859</c:v>
                </c:pt>
                <c:pt idx="373">
                  <c:v>96.809394477026743</c:v>
                </c:pt>
                <c:pt idx="374">
                  <c:v>98.496662777328197</c:v>
                </c:pt>
                <c:pt idx="375">
                  <c:v>100.16316015458766</c:v>
                </c:pt>
                <c:pt idx="376">
                  <c:v>101.808338832879</c:v>
                </c:pt>
                <c:pt idx="377">
                  <c:v>103.43168590997634</c:v>
                </c:pt>
                <c:pt idx="378">
                  <c:v>105.03272348613262</c:v>
                </c:pt>
                <c:pt idx="379">
                  <c:v>106.61100869208691</c:v>
                </c:pt>
                <c:pt idx="380">
                  <c:v>108.16613361960643</c:v>
                </c:pt>
                <c:pt idx="381">
                  <c:v>109.69772515824559</c:v>
                </c:pt>
                <c:pt idx="382">
                  <c:v>111.20544474232702</c:v>
                </c:pt>
                <c:pt idx="383">
                  <c:v>112.6889880124332</c:v>
                </c:pt>
                <c:pt idx="384">
                  <c:v>114.14808439594583</c:v>
                </c:pt>
                <c:pt idx="385">
                  <c:v>115.58249661136688</c:v>
                </c:pt>
                <c:pt idx="386">
                  <c:v>116.99202010132677</c:v>
                </c:pt>
                <c:pt idx="387">
                  <c:v>118.37648239929798</c:v>
                </c:pt>
                <c:pt idx="388">
                  <c:v>119.73574243512614</c:v>
                </c:pt>
                <c:pt idx="389">
                  <c:v>121.06968978453369</c:v>
                </c:pt>
                <c:pt idx="390">
                  <c:v>122.37824386776975</c:v>
                </c:pt>
                <c:pt idx="391">
                  <c:v>123.66135310255027</c:v>
                </c:pt>
                <c:pt idx="392">
                  <c:v>124.91899401641011</c:v>
                </c:pt>
                <c:pt idx="393">
                  <c:v>126.15117032346721</c:v>
                </c:pt>
                <c:pt idx="394">
                  <c:v>127.3579119705412</c:v>
                </c:pt>
                <c:pt idx="395">
                  <c:v>128.53927415741325</c:v>
                </c:pt>
                <c:pt idx="396">
                  <c:v>129.69533633587804</c:v>
                </c:pt>
                <c:pt idx="397">
                  <c:v>130.82620119207246</c:v>
                </c:pt>
                <c:pt idx="398">
                  <c:v>131.93199361638057</c:v>
                </c:pt>
                <c:pt idx="399">
                  <c:v>133.01285966502579</c:v>
                </c:pt>
                <c:pt idx="400">
                  <c:v>134.06896551725183</c:v>
                </c:pt>
                <c:pt idx="401">
                  <c:v>135.10049643177985</c:v>
                </c:pt>
                <c:pt idx="402">
                  <c:v>136.10765570601245</c:v>
                </c:pt>
                <c:pt idx="403">
                  <c:v>137.09066364122666</c:v>
                </c:pt>
                <c:pt idx="404">
                  <c:v>138.0497565167683</c:v>
                </c:pt>
                <c:pt idx="405">
                  <c:v>138.98518557604078</c:v>
                </c:pt>
                <c:pt idx="406">
                  <c:v>139.89721602684256</c:v>
                </c:pt>
                <c:pt idx="407">
                  <c:v>140.78612605838987</c:v>
                </c:pt>
                <c:pt idx="408">
                  <c:v>141.65220587713591</c:v>
                </c:pt>
                <c:pt idx="409">
                  <c:v>142.49575676328411</c:v>
                </c:pt>
                <c:pt idx="410">
                  <c:v>143.31709014967745</c:v>
                </c:pt>
                <c:pt idx="411">
                  <c:v>144.11652672454514</c:v>
                </c:pt>
                <c:pt idx="412">
                  <c:v>144.89439555939242</c:v>
                </c:pt>
                <c:pt idx="413">
                  <c:v>145.65103326312334</c:v>
                </c:pt>
                <c:pt idx="414">
                  <c:v>146.38678316331911</c:v>
                </c:pt>
                <c:pt idx="415">
                  <c:v>147.10199451540967</c:v>
                </c:pt>
                <c:pt idx="416">
                  <c:v>147.79702174032599</c:v>
                </c:pt>
                <c:pt idx="417">
                  <c:v>148.47222369106285</c:v>
                </c:pt>
                <c:pt idx="418">
                  <c:v>149.1279629484429</c:v>
                </c:pt>
                <c:pt idx="419">
                  <c:v>149.76460514623622</c:v>
                </c:pt>
                <c:pt idx="420">
                  <c:v>150.38251832567499</c:v>
                </c:pt>
                <c:pt idx="421">
                  <c:v>150.98207231927785</c:v>
                </c:pt>
                <c:pt idx="422">
                  <c:v>151.56363816380932</c:v>
                </c:pt>
                <c:pt idx="423">
                  <c:v>152.12758754209094</c:v>
                </c:pt>
                <c:pt idx="424">
                  <c:v>152.67429225330358</c:v>
                </c:pt>
                <c:pt idx="425">
                  <c:v>153.20412371134529</c:v>
                </c:pt>
                <c:pt idx="426">
                  <c:v>153.7174524707292</c:v>
                </c:pt>
                <c:pt idx="427">
                  <c:v>154.21464777945712</c:v>
                </c:pt>
                <c:pt idx="428">
                  <c:v>154.69607715824628</c:v>
                </c:pt>
                <c:pt idx="429">
                  <c:v>155.16210600543548</c:v>
                </c:pt>
                <c:pt idx="430">
                  <c:v>155.61309722686693</c:v>
                </c:pt>
                <c:pt idx="431">
                  <c:v>156.04941089000158</c:v>
                </c:pt>
                <c:pt idx="432">
                  <c:v>156.47140390149187</c:v>
                </c:pt>
                <c:pt idx="433">
                  <c:v>156.87942970743202</c:v>
                </c:pt>
                <c:pt idx="434">
                  <c:v>157.27383801546785</c:v>
                </c:pt>
                <c:pt idx="435">
                  <c:v>157.65497453795354</c:v>
                </c:pt>
                <c:pt idx="436">
                  <c:v>158.02318075532258</c:v>
                </c:pt>
                <c:pt idx="437">
                  <c:v>158.37879369884624</c:v>
                </c:pt>
                <c:pt idx="438">
                  <c:v>158.72214575194658</c:v>
                </c:pt>
                <c:pt idx="439">
                  <c:v>159.05356446923494</c:v>
                </c:pt>
                <c:pt idx="440">
                  <c:v>159.37337241245808</c:v>
                </c:pt>
                <c:pt idx="441">
                  <c:v>159.68188700253518</c:v>
                </c:pt>
                <c:pt idx="442">
                  <c:v>159.97942038688717</c:v>
                </c:pt>
                <c:pt idx="443">
                  <c:v>160.26627932126991</c:v>
                </c:pt>
                <c:pt idx="444">
                  <c:v>160.5427650653358</c:v>
                </c:pt>
                <c:pt idx="445">
                  <c:v>160.80917329117133</c:v>
                </c:pt>
                <c:pt idx="446">
                  <c:v>161.06579400406918</c:v>
                </c:pt>
                <c:pt idx="447">
                  <c:v>161.31291147481625</c:v>
                </c:pt>
                <c:pt idx="448">
                  <c:v>161.5508041828013</c:v>
                </c:pt>
                <c:pt idx="449">
                  <c:v>161.77974476925959</c:v>
                </c:pt>
                <c:pt idx="450">
                  <c:v>162.00000000000213</c:v>
                </c:pt>
                <c:pt idx="451">
                  <c:v>162.21183073698978</c:v>
                </c:pt>
                <c:pt idx="452">
                  <c:v>162.41549191814534</c:v>
                </c:pt>
                <c:pt idx="453">
                  <c:v>162.61123254480796</c:v>
                </c:pt>
                <c:pt idx="454">
                  <c:v>162.79929567626479</c:v>
                </c:pt>
                <c:pt idx="455">
                  <c:v>162.97991843081311</c:v>
                </c:pt>
                <c:pt idx="456">
                  <c:v>163.15333199282901</c:v>
                </c:pt>
                <c:pt idx="457">
                  <c:v>163.31976162534298</c:v>
                </c:pt>
                <c:pt idx="458">
                  <c:v>163.47942668764063</c:v>
                </c:pt>
                <c:pt idx="459">
                  <c:v>163.63254065742899</c:v>
                </c:pt>
                <c:pt idx="460">
                  <c:v>163.77931115713574</c:v>
                </c:pt>
                <c:pt idx="461">
                  <c:v>163.91993998391817</c:v>
                </c:pt>
                <c:pt idx="462">
                  <c:v>164.05462314298825</c:v>
                </c:pt>
                <c:pt idx="463">
                  <c:v>164.18355088387577</c:v>
                </c:pt>
                <c:pt idx="464">
                  <c:v>164.30690773927023</c:v>
                </c:pt>
                <c:pt idx="465">
                  <c:v>164.42487256610028</c:v>
                </c:pt>
                <c:pt idx="466">
                  <c:v>164.53761858853076</c:v>
                </c:pt>
                <c:pt idx="467">
                  <c:v>164.64531344256739</c:v>
                </c:pt>
                <c:pt idx="468">
                  <c:v>164.74811922198577</c:v>
                </c:pt>
                <c:pt idx="469">
                  <c:v>164.84619252530578</c:v>
                </c:pt>
                <c:pt idx="470">
                  <c:v>164.9396845035578</c:v>
                </c:pt>
                <c:pt idx="471">
                  <c:v>165.02874090859709</c:v>
                </c:pt>
                <c:pt idx="472">
                  <c:v>165.11350214173376</c:v>
                </c:pt>
                <c:pt idx="473">
                  <c:v>165.19410330247121</c:v>
                </c:pt>
                <c:pt idx="474">
                  <c:v>165.27067423713905</c:v>
                </c:pt>
                <c:pt idx="475">
                  <c:v>165.34333958724281</c:v>
                </c:pt>
                <c:pt idx="476">
                  <c:v>165.41221883734104</c:v>
                </c:pt>
                <c:pt idx="477">
                  <c:v>165.47742636229253</c:v>
                </c:pt>
                <c:pt idx="478">
                  <c:v>165.53907147370919</c:v>
                </c:pt>
                <c:pt idx="479">
                  <c:v>165.59725846547587</c:v>
                </c:pt>
                <c:pt idx="480">
                  <c:v>165.65208665819387</c:v>
                </c:pt>
                <c:pt idx="481">
                  <c:v>165.70365044242752</c:v>
                </c:pt>
                <c:pt idx="482">
                  <c:v>165.75203932063246</c:v>
                </c:pt>
                <c:pt idx="483">
                  <c:v>165.79733794765417</c:v>
                </c:pt>
                <c:pt idx="484">
                  <c:v>165.83962616970018</c:v>
                </c:pt>
                <c:pt idx="485">
                  <c:v>165.87897906168746</c:v>
                </c:pt>
                <c:pt idx="486">
                  <c:v>165.91546696287776</c:v>
                </c:pt>
                <c:pt idx="487">
                  <c:v>165.94915551072438</c:v>
                </c:pt>
                <c:pt idx="488">
                  <c:v>165.98010567285334</c:v>
                </c:pt>
                <c:pt idx="489">
                  <c:v>166.00837377711298</c:v>
                </c:pt>
                <c:pt idx="490">
                  <c:v>166.03401153962977</c:v>
                </c:pt>
                <c:pt idx="491">
                  <c:v>166.05706609081514</c:v>
                </c:pt>
                <c:pt idx="492">
                  <c:v>166.07757999927219</c:v>
                </c:pt>
                <c:pt idx="493">
                  <c:v>166.09559129355731</c:v>
                </c:pt>
                <c:pt idx="494">
                  <c:v>166.11113348175593</c:v>
                </c:pt>
                <c:pt idx="495">
                  <c:v>166.12423556883635</c:v>
                </c:pt>
                <c:pt idx="496">
                  <c:v>166.13492207175253</c:v>
                </c:pt>
                <c:pt idx="497">
                  <c:v>166.14321303226697</c:v>
                </c:pt>
                <c:pt idx="498">
                  <c:v>166.14912402747152</c:v>
                </c:pt>
                <c:pt idx="499">
                  <c:v>166.15266617798994</c:v>
                </c:pt>
                <c:pt idx="500">
                  <c:v>166.15384615384613</c:v>
                </c:pt>
                <c:pt idx="501">
                  <c:v>166.15266617798991</c:v>
                </c:pt>
                <c:pt idx="502">
                  <c:v>166.14912402747134</c:v>
                </c:pt>
                <c:pt idx="503">
                  <c:v>166.14321303226683</c:v>
                </c:pt>
                <c:pt idx="504">
                  <c:v>166.13492207175233</c:v>
                </c:pt>
                <c:pt idx="505">
                  <c:v>166.12423556883613</c:v>
                </c:pt>
                <c:pt idx="506">
                  <c:v>166.11113348175562</c:v>
                </c:pt>
                <c:pt idx="507">
                  <c:v>166.09559129355699</c:v>
                </c:pt>
                <c:pt idx="508">
                  <c:v>166.07757999927182</c:v>
                </c:pt>
                <c:pt idx="509">
                  <c:v>166.05706609081471</c:v>
                </c:pt>
                <c:pt idx="510">
                  <c:v>166.03401153962926</c:v>
                </c:pt>
                <c:pt idx="511">
                  <c:v>166.00837377711238</c:v>
                </c:pt>
                <c:pt idx="512">
                  <c:v>165.98010567285272</c:v>
                </c:pt>
                <c:pt idx="513">
                  <c:v>165.9491555107237</c:v>
                </c:pt>
                <c:pt idx="514">
                  <c:v>165.91546696287705</c:v>
                </c:pt>
                <c:pt idx="515">
                  <c:v>165.87897906168681</c:v>
                </c:pt>
                <c:pt idx="516">
                  <c:v>165.83962616969941</c:v>
                </c:pt>
                <c:pt idx="517">
                  <c:v>165.79733794765335</c:v>
                </c:pt>
                <c:pt idx="518">
                  <c:v>165.75203932063147</c:v>
                </c:pt>
                <c:pt idx="519">
                  <c:v>165.70365044242658</c:v>
                </c:pt>
                <c:pt idx="520">
                  <c:v>165.65208665819281</c:v>
                </c:pt>
                <c:pt idx="521">
                  <c:v>165.59725846547477</c:v>
                </c:pt>
                <c:pt idx="522">
                  <c:v>165.53907147370791</c:v>
                </c:pt>
                <c:pt idx="523">
                  <c:v>165.47742636229128</c:v>
                </c:pt>
                <c:pt idx="524">
                  <c:v>165.41221883733988</c:v>
                </c:pt>
                <c:pt idx="525">
                  <c:v>165.34333958724139</c:v>
                </c:pt>
                <c:pt idx="526">
                  <c:v>165.27067423713748</c:v>
                </c:pt>
                <c:pt idx="527">
                  <c:v>165.19410330246961</c:v>
                </c:pt>
                <c:pt idx="528">
                  <c:v>165.11350214173206</c:v>
                </c:pt>
                <c:pt idx="529">
                  <c:v>165.02874090859541</c:v>
                </c:pt>
                <c:pt idx="530">
                  <c:v>164.93968450355609</c:v>
                </c:pt>
                <c:pt idx="531">
                  <c:v>164.84619252530393</c:v>
                </c:pt>
                <c:pt idx="532">
                  <c:v>164.74811922198379</c:v>
                </c:pt>
                <c:pt idx="533">
                  <c:v>164.64531344256534</c:v>
                </c:pt>
                <c:pt idx="534">
                  <c:v>164.53761858852849</c:v>
                </c:pt>
                <c:pt idx="535">
                  <c:v>164.42487256609797</c:v>
                </c:pt>
                <c:pt idx="536">
                  <c:v>164.30690773926779</c:v>
                </c:pt>
                <c:pt idx="537">
                  <c:v>164.18355088387321</c:v>
                </c:pt>
                <c:pt idx="538">
                  <c:v>164.05462314298563</c:v>
                </c:pt>
                <c:pt idx="539">
                  <c:v>163.91993998391541</c:v>
                </c:pt>
                <c:pt idx="540">
                  <c:v>163.7793111571329</c:v>
                </c:pt>
                <c:pt idx="541">
                  <c:v>163.63254065742606</c:v>
                </c:pt>
                <c:pt idx="542">
                  <c:v>163.4794266876375</c:v>
                </c:pt>
                <c:pt idx="543">
                  <c:v>163.31976162533974</c:v>
                </c:pt>
                <c:pt idx="544">
                  <c:v>163.1533319928256</c:v>
                </c:pt>
                <c:pt idx="545">
                  <c:v>162.97991843080956</c:v>
                </c:pt>
                <c:pt idx="546">
                  <c:v>162.79929567626112</c:v>
                </c:pt>
                <c:pt idx="547">
                  <c:v>162.61123254480418</c:v>
                </c:pt>
                <c:pt idx="548">
                  <c:v>162.41549191814136</c:v>
                </c:pt>
                <c:pt idx="549">
                  <c:v>162.21183073698558</c:v>
                </c:pt>
                <c:pt idx="550">
                  <c:v>161.99999999999778</c:v>
                </c:pt>
                <c:pt idx="551">
                  <c:v>161.77974476925507</c:v>
                </c:pt>
                <c:pt idx="552">
                  <c:v>161.55080418279661</c:v>
                </c:pt>
                <c:pt idx="553">
                  <c:v>161.31291147481139</c:v>
                </c:pt>
                <c:pt idx="554">
                  <c:v>161.06579400406412</c:v>
                </c:pt>
                <c:pt idx="555">
                  <c:v>160.80917329116608</c:v>
                </c:pt>
                <c:pt idx="556">
                  <c:v>160.54276506533037</c:v>
                </c:pt>
                <c:pt idx="557">
                  <c:v>160.26627932126428</c:v>
                </c:pt>
                <c:pt idx="558">
                  <c:v>159.97942038688134</c:v>
                </c:pt>
                <c:pt idx="559">
                  <c:v>159.68188700252909</c:v>
                </c:pt>
                <c:pt idx="560">
                  <c:v>159.37337241245177</c:v>
                </c:pt>
                <c:pt idx="561">
                  <c:v>159.05356446922835</c:v>
                </c:pt>
                <c:pt idx="562">
                  <c:v>158.72214575193996</c:v>
                </c:pt>
                <c:pt idx="563">
                  <c:v>158.37879369883939</c:v>
                </c:pt>
                <c:pt idx="564">
                  <c:v>158.02318075531531</c:v>
                </c:pt>
                <c:pt idx="565">
                  <c:v>157.65497453794598</c:v>
                </c:pt>
                <c:pt idx="566">
                  <c:v>157.27383801546011</c:v>
                </c:pt>
                <c:pt idx="567">
                  <c:v>156.87942970742404</c:v>
                </c:pt>
                <c:pt idx="568">
                  <c:v>156.47140390148363</c:v>
                </c:pt>
                <c:pt idx="569">
                  <c:v>156.04941088999308</c:v>
                </c:pt>
                <c:pt idx="570">
                  <c:v>155.61309722685797</c:v>
                </c:pt>
                <c:pt idx="571">
                  <c:v>155.16210600542627</c:v>
                </c:pt>
                <c:pt idx="572">
                  <c:v>154.69607715823687</c:v>
                </c:pt>
                <c:pt idx="573">
                  <c:v>154.21464777944732</c:v>
                </c:pt>
                <c:pt idx="574">
                  <c:v>153.71745247071911</c:v>
                </c:pt>
                <c:pt idx="575">
                  <c:v>153.20412371133492</c:v>
                </c:pt>
                <c:pt idx="576">
                  <c:v>152.6742922532928</c:v>
                </c:pt>
                <c:pt idx="577">
                  <c:v>152.12758754207979</c:v>
                </c:pt>
                <c:pt idx="578">
                  <c:v>151.56363816379792</c:v>
                </c:pt>
                <c:pt idx="579">
                  <c:v>150.98207231926602</c:v>
                </c:pt>
                <c:pt idx="580">
                  <c:v>150.38251832566277</c:v>
                </c:pt>
                <c:pt idx="581">
                  <c:v>149.76460514622372</c:v>
                </c:pt>
                <c:pt idx="582">
                  <c:v>149.12796294843005</c:v>
                </c:pt>
                <c:pt idx="583">
                  <c:v>148.47222369104958</c:v>
                </c:pt>
                <c:pt idx="584">
                  <c:v>147.7970217403122</c:v>
                </c:pt>
                <c:pt idx="585">
                  <c:v>147.10199451539557</c:v>
                </c:pt>
                <c:pt idx="586">
                  <c:v>146.38678316330459</c:v>
                </c:pt>
                <c:pt idx="587">
                  <c:v>145.65103326310836</c:v>
                </c:pt>
                <c:pt idx="588">
                  <c:v>144.89439555937705</c:v>
                </c:pt>
                <c:pt idx="589">
                  <c:v>144.11652672452945</c:v>
                </c:pt>
                <c:pt idx="590">
                  <c:v>143.31709014966125</c:v>
                </c:pt>
                <c:pt idx="591">
                  <c:v>142.49575676326737</c:v>
                </c:pt>
                <c:pt idx="592">
                  <c:v>141.65220587711877</c:v>
                </c:pt>
                <c:pt idx="593">
                  <c:v>140.78612605837228</c:v>
                </c:pt>
                <c:pt idx="594">
                  <c:v>139.89721602682465</c:v>
                </c:pt>
                <c:pt idx="595">
                  <c:v>138.98518557602225</c:v>
                </c:pt>
                <c:pt idx="596">
                  <c:v>138.04975651674934</c:v>
                </c:pt>
                <c:pt idx="597">
                  <c:v>137.09066364120716</c:v>
                </c:pt>
                <c:pt idx="598">
                  <c:v>136.10765570599261</c:v>
                </c:pt>
                <c:pt idx="599">
                  <c:v>135.10049643175944</c:v>
                </c:pt>
                <c:pt idx="600">
                  <c:v>134.06896551723105</c:v>
                </c:pt>
                <c:pt idx="601">
                  <c:v>133.01285966500453</c:v>
                </c:pt>
                <c:pt idx="602">
                  <c:v>131.93199361635862</c:v>
                </c:pt>
                <c:pt idx="603">
                  <c:v>130.82620119205009</c:v>
                </c:pt>
                <c:pt idx="604">
                  <c:v>129.69533633585522</c:v>
                </c:pt>
                <c:pt idx="605">
                  <c:v>128.5392741573898</c:v>
                </c:pt>
                <c:pt idx="606">
                  <c:v>127.35791197051736</c:v>
                </c:pt>
                <c:pt idx="607">
                  <c:v>126.15117032344281</c:v>
                </c:pt>
                <c:pt idx="608">
                  <c:v>124.91899401638526</c:v>
                </c:pt>
                <c:pt idx="609">
                  <c:v>123.66135310252486</c:v>
                </c:pt>
                <c:pt idx="610">
                  <c:v>122.37824386774388</c:v>
                </c:pt>
                <c:pt idx="611">
                  <c:v>121.06968978450861</c:v>
                </c:pt>
                <c:pt idx="612">
                  <c:v>119.73574243510058</c:v>
                </c:pt>
                <c:pt idx="613">
                  <c:v>118.37648239927186</c:v>
                </c:pt>
                <c:pt idx="614">
                  <c:v>116.99202010130027</c:v>
                </c:pt>
                <c:pt idx="615">
                  <c:v>115.58249661133985</c:v>
                </c:pt>
                <c:pt idx="616">
                  <c:v>114.14808439591836</c:v>
                </c:pt>
                <c:pt idx="617">
                  <c:v>112.68898801240528</c:v>
                </c:pt>
                <c:pt idx="618">
                  <c:v>111.20544474229861</c:v>
                </c:pt>
                <c:pt idx="619">
                  <c:v>109.69772515821671</c:v>
                </c:pt>
                <c:pt idx="620">
                  <c:v>108.16613361957712</c:v>
                </c:pt>
                <c:pt idx="621">
                  <c:v>106.61100869205718</c:v>
                </c:pt>
                <c:pt idx="622">
                  <c:v>105.03272348610247</c:v>
                </c:pt>
                <c:pt idx="623">
                  <c:v>103.43168590994574</c:v>
                </c:pt>
                <c:pt idx="624">
                  <c:v>101.80833883284798</c:v>
                </c:pt>
                <c:pt idx="625">
                  <c:v>100.16316015455617</c:v>
                </c:pt>
                <c:pt idx="626">
                  <c:v>98.496662777296294</c:v>
                </c:pt>
                <c:pt idx="627">
                  <c:v>96.809394476994484</c:v>
                </c:pt>
                <c:pt idx="628">
                  <c:v>95.101937670818231</c:v>
                </c:pt>
                <c:pt idx="629">
                  <c:v>93.374909078576451</c:v>
                </c:pt>
                <c:pt idx="630">
                  <c:v>91.628959276000558</c:v>
                </c:pt>
                <c:pt idx="631">
                  <c:v>89.864772138436678</c:v>
                </c:pt>
                <c:pt idx="632">
                  <c:v>88.083064174029218</c:v>
                </c:pt>
                <c:pt idx="633">
                  <c:v>86.284583746040312</c:v>
                </c:pt>
                <c:pt idx="634">
                  <c:v>84.470110184551487</c:v>
                </c:pt>
                <c:pt idx="635">
                  <c:v>82.640452788400069</c:v>
                </c:pt>
                <c:pt idx="636">
                  <c:v>80.796449718831155</c:v>
                </c:pt>
                <c:pt idx="637">
                  <c:v>78.938966786985503</c:v>
                </c:pt>
                <c:pt idx="638">
                  <c:v>77.068896137976566</c:v>
                </c:pt>
                <c:pt idx="639">
                  <c:v>75.187154834953049</c:v>
                </c:pt>
                <c:pt idx="640">
                  <c:v>73.294683347168075</c:v>
                </c:pt>
                <c:pt idx="641">
                  <c:v>71.392443946695849</c:v>
                </c:pt>
                <c:pt idx="642">
                  <c:v>69.48141901903152</c:v>
                </c:pt>
                <c:pt idx="643">
                  <c:v>67.562609293379793</c:v>
                </c:pt>
                <c:pt idx="644">
                  <c:v>65.637031998982309</c:v>
                </c:pt>
                <c:pt idx="645">
                  <c:v>63.705718954334024</c:v>
                </c:pt>
                <c:pt idx="646">
                  <c:v>61.769714596603066</c:v>
                </c:pt>
                <c:pt idx="647">
                  <c:v>59.830073958985416</c:v>
                </c:pt>
                <c:pt idx="648">
                  <c:v>57.887860604089184</c:v>
                </c:pt>
                <c:pt idx="649">
                  <c:v>55.944144521756357</c:v>
                </c:pt>
                <c:pt idx="650">
                  <c:v>53.999999999980581</c:v>
                </c:pt>
                <c:pt idx="651">
                  <c:v>52.056503477772623</c:v>
                </c:pt>
                <c:pt idx="652">
                  <c:v>50.114731388955391</c:v>
                </c:pt>
                <c:pt idx="653">
                  <c:v>48.175758005931513</c:v>
                </c:pt>
                <c:pt idx="654">
                  <c:v>46.240653292472402</c:v>
                </c:pt>
                <c:pt idx="655">
                  <c:v>44.310480774506416</c:v>
                </c:pt>
                <c:pt idx="656">
                  <c:v>42.386295437759522</c:v>
                </c:pt>
                <c:pt idx="657">
                  <c:v>40.469141660906644</c:v>
                </c:pt>
                <c:pt idx="658">
                  <c:v>38.560051192640877</c:v>
                </c:pt>
                <c:pt idx="659">
                  <c:v>36.660041180755861</c:v>
                </c:pt>
                <c:pt idx="660">
                  <c:v>34.770112260971665</c:v>
                </c:pt>
                <c:pt idx="661">
                  <c:v>32.891246712818152</c:v>
                </c:pt>
                <c:pt idx="662">
                  <c:v>31.024406689427682</c:v>
                </c:pt>
                <c:pt idx="663">
                  <c:v>29.170532527583106</c:v>
                </c:pt>
                <c:pt idx="664">
                  <c:v>27.330541143829308</c:v>
                </c:pt>
                <c:pt idx="665">
                  <c:v>25.505324521882926</c:v>
                </c:pt>
                <c:pt idx="666">
                  <c:v>23.695748295978486</c:v>
                </c:pt>
                <c:pt idx="667">
                  <c:v>21.902650434174696</c:v>
                </c:pt>
                <c:pt idx="668">
                  <c:v>20.126840025012889</c:v>
                </c:pt>
                <c:pt idx="669">
                  <c:v>18.369096170284166</c:v>
                </c:pt>
                <c:pt idx="670">
                  <c:v>16.630166986021564</c:v>
                </c:pt>
                <c:pt idx="671">
                  <c:v>14.91076871319782</c:v>
                </c:pt>
                <c:pt idx="672">
                  <c:v>13.211584938983023</c:v>
                </c:pt>
                <c:pt idx="673">
                  <c:v>11.533265928803694</c:v>
                </c:pt>
                <c:pt idx="674">
                  <c:v>9.8764280688500108</c:v>
                </c:pt>
                <c:pt idx="675">
                  <c:v>8.2416534181077719</c:v>
                </c:pt>
                <c:pt idx="676">
                  <c:v>6.629489368447115</c:v>
                </c:pt>
                <c:pt idx="677">
                  <c:v>5.0404484107862899</c:v>
                </c:pt>
                <c:pt idx="678">
                  <c:v>3.4750080048685392</c:v>
                </c:pt>
                <c:pt idx="679">
                  <c:v>1.9336105497457445</c:v>
                </c:pt>
                <c:pt idx="680">
                  <c:v>0.41666345165585755</c:v>
                </c:pt>
                <c:pt idx="681">
                  <c:v>-1.0754607143860611</c:v>
                </c:pt>
                <c:pt idx="682">
                  <c:v>-2.5424239532891648</c:v>
                </c:pt>
                <c:pt idx="683">
                  <c:v>-3.9839225131734608</c:v>
                </c:pt>
                <c:pt idx="684">
                  <c:v>-5.3996864677767675</c:v>
                </c:pt>
                <c:pt idx="685">
                  <c:v>-6.7894792227222807</c:v>
                </c:pt>
                <c:pt idx="686">
                  <c:v>-8.1530969505477984</c:v>
                </c:pt>
                <c:pt idx="687">
                  <c:v>-9.490367959522521</c:v>
                </c:pt>
                <c:pt idx="688">
                  <c:v>-10.801152001361167</c:v>
                </c:pt>
                <c:pt idx="689">
                  <c:v>-12.085339522995005</c:v>
                </c:pt>
                <c:pt idx="690">
                  <c:v>-13.342850867572301</c:v>
                </c:pt>
                <c:pt idx="691">
                  <c:v>-14.573635429842545</c:v>
                </c:pt>
                <c:pt idx="692">
                  <c:v>-15.777670771029719</c:v>
                </c:pt>
                <c:pt idx="693">
                  <c:v>-16.954961698221883</c:v>
                </c:pt>
                <c:pt idx="694">
                  <c:v>-18.105539313201643</c:v>
                </c:pt>
                <c:pt idx="695">
                  <c:v>-19.229460035516503</c:v>
                </c:pt>
                <c:pt idx="696">
                  <c:v>-20.326804604439079</c:v>
                </c:pt>
                <c:pt idx="697">
                  <c:v>-21.397677064304478</c:v>
                </c:pt>
                <c:pt idx="698">
                  <c:v>-22.442203737528935</c:v>
                </c:pt>
                <c:pt idx="699">
                  <c:v>-23.460532189420803</c:v>
                </c:pt>
                <c:pt idx="700">
                  <c:v>-24.452830188689013</c:v>
                </c:pt>
                <c:pt idx="701">
                  <c:v>-25.41928466734128</c:v>
                </c:pt>
                <c:pt idx="702">
                  <c:v>-26.360100683441853</c:v>
                </c:pt>
                <c:pt idx="703">
                  <c:v>-27.275500389976486</c:v>
                </c:pt>
                <c:pt idx="704">
                  <c:v>-28.165722012841766</c:v>
                </c:pt>
                <c:pt idx="705">
                  <c:v>-29.031018840750299</c:v>
                </c:pt>
                <c:pt idx="706">
                  <c:v>-29.871658229613605</c:v>
                </c:pt>
                <c:pt idx="707">
                  <c:v>-30.68792062374089</c:v>
                </c:pt>
                <c:pt idx="708">
                  <c:v>-31.480098595969483</c:v>
                </c:pt>
                <c:pt idx="709">
                  <c:v>-32.248495908626069</c:v>
                </c:pt>
                <c:pt idx="710">
                  <c:v>-32.993426597007172</c:v>
                </c:pt>
                <c:pt idx="711">
                  <c:v>-33.71521407686329</c:v>
                </c:pt>
                <c:pt idx="712">
                  <c:v>-34.414190277174022</c:v>
                </c:pt>
                <c:pt idx="713">
                  <c:v>-35.090694799313489</c:v>
                </c:pt>
                <c:pt idx="714">
                  <c:v>-35.745074103526292</c:v>
                </c:pt>
                <c:pt idx="715">
                  <c:v>-36.377680723461388</c:v>
                </c:pt>
                <c:pt idx="716">
                  <c:v>-36.988872509353996</c:v>
                </c:pt>
                <c:pt idx="717">
                  <c:v>-37.579011900289068</c:v>
                </c:pt>
                <c:pt idx="718">
                  <c:v>-38.148465225843026</c:v>
                </c:pt>
                <c:pt idx="719">
                  <c:v>-38.69760203726424</c:v>
                </c:pt>
                <c:pt idx="720">
                  <c:v>-39.226794468232193</c:v>
                </c:pt>
                <c:pt idx="721">
                  <c:v>-39.736416625122743</c:v>
                </c:pt>
                <c:pt idx="722">
                  <c:v>-40.226844006601304</c:v>
                </c:pt>
                <c:pt idx="723">
                  <c:v>-40.698452952274188</c:v>
                </c:pt>
                <c:pt idx="724">
                  <c:v>-41.151620120039404</c:v>
                </c:pt>
                <c:pt idx="725">
                  <c:v>-41.586721991705495</c:v>
                </c:pt>
                <c:pt idx="726">
                  <c:v>-42.004134406373524</c:v>
                </c:pt>
                <c:pt idx="727">
                  <c:v>-42.404232121021288</c:v>
                </c:pt>
                <c:pt idx="728">
                  <c:v>-42.787388397671982</c:v>
                </c:pt>
                <c:pt idx="729">
                  <c:v>-43.153974616485243</c:v>
                </c:pt>
                <c:pt idx="730">
                  <c:v>-43.504359914068907</c:v>
                </c:pt>
                <c:pt idx="731">
                  <c:v>-43.83891084627583</c:v>
                </c:pt>
                <c:pt idx="732">
                  <c:v>-44.157991074724428</c:v>
                </c:pt>
                <c:pt idx="733">
                  <c:v>-44.461961076259144</c:v>
                </c:pt>
                <c:pt idx="734">
                  <c:v>-44.75117787454959</c:v>
                </c:pt>
                <c:pt idx="735">
                  <c:v>-45.025994793017801</c:v>
                </c:pt>
                <c:pt idx="736">
                  <c:v>-45.286761228273498</c:v>
                </c:pt>
                <c:pt idx="737">
                  <c:v>-45.533822443234307</c:v>
                </c:pt>
                <c:pt idx="738">
                  <c:v>-45.76751937910884</c:v>
                </c:pt>
                <c:pt idx="739">
                  <c:v>-45.988188485422796</c:v>
                </c:pt>
                <c:pt idx="740">
                  <c:v>-46.196161567276825</c:v>
                </c:pt>
                <c:pt idx="741">
                  <c:v>-46.391765649030276</c:v>
                </c:pt>
                <c:pt idx="742">
                  <c:v>-46.575322853620968</c:v>
                </c:pt>
                <c:pt idx="743">
                  <c:v>-46.747150296740962</c:v>
                </c:pt>
                <c:pt idx="744">
                  <c:v>-46.907559995105693</c:v>
                </c:pt>
                <c:pt idx="745">
                  <c:v>-47.056858788070066</c:v>
                </c:pt>
                <c:pt idx="746">
                  <c:v>-47.195348271863153</c:v>
                </c:pt>
                <c:pt idx="747">
                  <c:v>-47.323324745733444</c:v>
                </c:pt>
                <c:pt idx="748">
                  <c:v>-47.441079169315969</c:v>
                </c:pt>
                <c:pt idx="749">
                  <c:v>-47.548897130554039</c:v>
                </c:pt>
                <c:pt idx="750">
                  <c:v>-47.647058823530351</c:v>
                </c:pt>
                <c:pt idx="751">
                  <c:v>-47.735839035584249</c:v>
                </c:pt>
                <c:pt idx="752">
                  <c:v>-47.8155071431134</c:v>
                </c:pt>
                <c:pt idx="753">
                  <c:v>-47.886327115482779</c:v>
                </c:pt>
                <c:pt idx="754">
                  <c:v>-47.948557526483718</c:v>
                </c:pt>
                <c:pt idx="755">
                  <c:v>-48.002451572811204</c:v>
                </c:pt>
                <c:pt idx="756">
                  <c:v>-48.048257099048335</c:v>
                </c:pt>
                <c:pt idx="757">
                  <c:v>-48.086216628669291</c:v>
                </c:pt>
                <c:pt idx="758">
                  <c:v>-48.11656740059437</c:v>
                </c:pt>
                <c:pt idx="759">
                  <c:v>-48.139541410852821</c:v>
                </c:pt>
                <c:pt idx="760">
                  <c:v>-48.155365458929353</c:v>
                </c:pt>
                <c:pt idx="761">
                  <c:v>-48.164261198391152</c:v>
                </c:pt>
                <c:pt idx="762">
                  <c:v>-48.166445191413594</c:v>
                </c:pt>
                <c:pt idx="763">
                  <c:v>-48.162128966840875</c:v>
                </c:pt>
                <c:pt idx="764">
                  <c:v>-48.151519081438096</c:v>
                </c:pt>
                <c:pt idx="765">
                  <c:v>-48.134817184010195</c:v>
                </c:pt>
                <c:pt idx="766">
                  <c:v>-48.112220082079268</c:v>
                </c:pt>
                <c:pt idx="767">
                  <c:v>-48.083919810832001</c:v>
                </c:pt>
                <c:pt idx="768">
                  <c:v>-48.050103704062565</c:v>
                </c:pt>
                <c:pt idx="769">
                  <c:v>-48.010954466856418</c:v>
                </c:pt>
                <c:pt idx="770">
                  <c:v>-47.966650249770836</c:v>
                </c:pt>
                <c:pt idx="771">
                  <c:v>-47.917364724288277</c:v>
                </c:pt>
                <c:pt idx="772">
                  <c:v>-47.863267159329467</c:v>
                </c:pt>
                <c:pt idx="773">
                  <c:v>-47.804522498627385</c:v>
                </c:pt>
                <c:pt idx="774">
                  <c:v>-47.741291438778426</c:v>
                </c:pt>
                <c:pt idx="775">
                  <c:v>-47.673730507796101</c:v>
                </c:pt>
                <c:pt idx="776">
                  <c:v>-47.601992144008307</c:v>
                </c:pt>
                <c:pt idx="777">
                  <c:v>-47.526224775146744</c:v>
                </c:pt>
                <c:pt idx="778">
                  <c:v>-47.446572897493056</c:v>
                </c:pt>
                <c:pt idx="779">
                  <c:v>-47.363177154948978</c:v>
                </c:pt>
                <c:pt idx="780">
                  <c:v>-47.276174417916195</c:v>
                </c:pt>
                <c:pt idx="781">
                  <c:v>-47.185697861873777</c:v>
                </c:pt>
                <c:pt idx="782">
                  <c:v>-47.091877045554781</c:v>
                </c:pt>
                <c:pt idx="783">
                  <c:v>-46.994837988627516</c:v>
                </c:pt>
                <c:pt idx="784">
                  <c:v>-46.894703248799722</c:v>
                </c:pt>
                <c:pt idx="785">
                  <c:v>-46.791591998265872</c:v>
                </c:pt>
                <c:pt idx="786">
                  <c:v>-46.685620099431375</c:v>
                </c:pt>
                <c:pt idx="787">
                  <c:v>-46.576900179846078</c:v>
                </c:pt>
                <c:pt idx="788">
                  <c:v>-46.465541706293074</c:v>
                </c:pt>
                <c:pt idx="789">
                  <c:v>-46.351651057980028</c:v>
                </c:pt>
                <c:pt idx="790">
                  <c:v>-46.235331598788086</c:v>
                </c:pt>
                <c:pt idx="791">
                  <c:v>-46.116683748536126</c:v>
                </c:pt>
                <c:pt idx="792">
                  <c:v>-45.995805053226412</c:v>
                </c:pt>
                <c:pt idx="793">
                  <c:v>-45.872790254238424</c:v>
                </c:pt>
                <c:pt idx="794">
                  <c:v>-45.747731356444781</c:v>
                </c:pt>
                <c:pt idx="795">
                  <c:v>-45.620717695225416</c:v>
                </c:pt>
                <c:pt idx="796">
                  <c:v>-45.49183600236082</c:v>
                </c:pt>
                <c:pt idx="797">
                  <c:v>-45.361170470787499</c:v>
                </c:pt>
                <c:pt idx="798">
                  <c:v>-45.228802818203363</c:v>
                </c:pt>
                <c:pt idx="799">
                  <c:v>-45.094812349511614</c:v>
                </c:pt>
                <c:pt idx="800">
                  <c:v>-44.959276018098045</c:v>
                </c:pt>
                <c:pt idx="801">
                  <c:v>-44.822268485934174</c:v>
                </c:pt>
                <c:pt idx="802">
                  <c:v>-44.683862182505493</c:v>
                </c:pt>
                <c:pt idx="803">
                  <c:v>-44.544127362563934</c:v>
                </c:pt>
                <c:pt idx="804">
                  <c:v>-44.403132162706157</c:v>
                </c:pt>
                <c:pt idx="805">
                  <c:v>-44.260942656780699</c:v>
                </c:pt>
                <c:pt idx="806">
                  <c:v>-44.11762291012991</c:v>
                </c:pt>
                <c:pt idx="807">
                  <c:v>-43.973235032672164</c:v>
                </c:pt>
                <c:pt idx="808">
                  <c:v>-43.827839230833831</c:v>
                </c:pt>
                <c:pt idx="809">
                  <c:v>-43.681493858338314</c:v>
                </c:pt>
                <c:pt idx="810">
                  <c:v>-43.534255465864575</c:v>
                </c:pt>
                <c:pt idx="811">
                  <c:v>-43.386178849585058</c:v>
                </c:pt>
                <c:pt idx="812">
                  <c:v>-43.237317098596016</c:v>
                </c:pt>
                <c:pt idx="813">
                  <c:v>-43.087721641254035</c:v>
                </c:pt>
                <c:pt idx="814">
                  <c:v>-42.937442290431356</c:v>
                </c:pt>
                <c:pt idx="815">
                  <c:v>-42.78652728770534</c:v>
                </c:pt>
                <c:pt idx="816">
                  <c:v>-42.635023346498016</c:v>
                </c:pt>
                <c:pt idx="817">
                  <c:v>-42.482975694179778</c:v>
                </c:pt>
                <c:pt idx="818">
                  <c:v>-42.33042811315471</c:v>
                </c:pt>
                <c:pt idx="819">
                  <c:v>-42.177422980943817</c:v>
                </c:pt>
                <c:pt idx="820">
                  <c:v>-42.024001309282085</c:v>
                </c:pt>
                <c:pt idx="821">
                  <c:v>-41.870202782247617</c:v>
                </c:pt>
                <c:pt idx="822">
                  <c:v>-41.716065793439739</c:v>
                </c:pt>
                <c:pt idx="823">
                  <c:v>-41.561627482222903</c:v>
                </c:pt>
                <c:pt idx="824">
                  <c:v>-41.406923769055446</c:v>
                </c:pt>
                <c:pt idx="825">
                  <c:v>-41.25198938991872</c:v>
                </c:pt>
                <c:pt idx="826">
                  <c:v>-41.096857929866729</c:v>
                </c:pt>
                <c:pt idx="827">
                  <c:v>-40.941561855711868</c:v>
                </c:pt>
                <c:pt idx="828">
                  <c:v>-40.786132547865819</c:v>
                </c:pt>
                <c:pt idx="829">
                  <c:v>-40.630600331352255</c:v>
                </c:pt>
                <c:pt idx="830">
                  <c:v>-40.474994506010241</c:v>
                </c:pt>
                <c:pt idx="831">
                  <c:v>-40.319343375904076</c:v>
                </c:pt>
                <c:pt idx="832">
                  <c:v>-40.163674277957981</c:v>
                </c:pt>
                <c:pt idx="833">
                  <c:v>-40.008013609833036</c:v>
                </c:pt>
                <c:pt idx="834">
                  <c:v>-39.852386857062413</c:v>
                </c:pt>
                <c:pt idx="835">
                  <c:v>-39.696818619462732</c:v>
                </c:pt>
                <c:pt idx="836">
                  <c:v>-39.541332636837161</c:v>
                </c:pt>
                <c:pt idx="837">
                  <c:v>-39.385951813988022</c:v>
                </c:pt>
                <c:pt idx="838">
                  <c:v>-39.230698245054015</c:v>
                </c:pt>
                <c:pt idx="839">
                  <c:v>-39.075593237188343</c:v>
                </c:pt>
                <c:pt idx="840">
                  <c:v>-38.920657333594136</c:v>
                </c:pt>
                <c:pt idx="841">
                  <c:v>-38.765910335931864</c:v>
                </c:pt>
                <c:pt idx="842">
                  <c:v>-38.611371326114103</c:v>
                </c:pt>
                <c:pt idx="843">
                  <c:v>-38.457058687504201</c:v>
                </c:pt>
                <c:pt idx="844">
                  <c:v>-38.302990125530783</c:v>
                </c:pt>
                <c:pt idx="845">
                  <c:v>-38.149182687735347</c:v>
                </c:pt>
                <c:pt idx="846">
                  <c:v>-37.995652783265811</c:v>
                </c:pt>
                <c:pt idx="847">
                  <c:v>-37.842416201830105</c:v>
                </c:pt>
                <c:pt idx="848">
                  <c:v>-37.689488132124083</c:v>
                </c:pt>
                <c:pt idx="849">
                  <c:v>-37.536883179746212</c:v>
                </c:pt>
                <c:pt idx="850">
                  <c:v>-37.384615384613696</c:v>
                </c:pt>
                <c:pt idx="851">
                  <c:v>-37.232698237891093</c:v>
                </c:pt>
                <c:pt idx="852">
                  <c:v>-37.081144698445705</c:v>
                </c:pt>
                <c:pt idx="853">
                  <c:v>-36.929967208841575</c:v>
                </c:pt>
                <c:pt idx="854">
                  <c:v>-36.779177710883488</c:v>
                </c:pt>
                <c:pt idx="855">
                  <c:v>-36.628787660723788</c:v>
                </c:pt>
                <c:pt idx="856">
                  <c:v>-36.478808043543275</c:v>
                </c:pt>
                <c:pt idx="857">
                  <c:v>-36.329249387817207</c:v>
                </c:pt>
                <c:pt idx="858">
                  <c:v>-36.180121779177952</c:v>
                </c:pt>
                <c:pt idx="859">
                  <c:v>-36.031434873884507</c:v>
                </c:pt>
                <c:pt idx="860">
                  <c:v>-35.883197911910244</c:v>
                </c:pt>
                <c:pt idx="861">
                  <c:v>-35.735419729658133</c:v>
                </c:pt>
                <c:pt idx="862">
                  <c:v>-35.588108772314733</c:v>
                </c:pt>
                <c:pt idx="863">
                  <c:v>-35.441273105851494</c:v>
                </c:pt>
                <c:pt idx="864">
                  <c:v>-35.294920428684193</c:v>
                </c:pt>
                <c:pt idx="865">
                  <c:v>-35.149058082998607</c:v>
                </c:pt>
                <c:pt idx="866">
                  <c:v>-35.003693065752614</c:v>
                </c:pt>
                <c:pt idx="867">
                  <c:v>-34.858832039363158</c:v>
                </c:pt>
                <c:pt idx="868">
                  <c:v>-34.714481342086344</c:v>
                </c:pt>
                <c:pt idx="869">
                  <c:v>-34.57064699809996</c:v>
                </c:pt>
                <c:pt idx="870">
                  <c:v>-34.427334727296007</c:v>
                </c:pt>
                <c:pt idx="871">
                  <c:v>-34.284549954791501</c:v>
                </c:pt>
                <c:pt idx="872">
                  <c:v>-34.142297820165332</c:v>
                </c:pt>
                <c:pt idx="873">
                  <c:v>-34.000583186428635</c:v>
                </c:pt>
                <c:pt idx="874">
                  <c:v>-33.859410648736628</c:v>
                </c:pt>
                <c:pt idx="875">
                  <c:v>-33.718784542848496</c:v>
                </c:pt>
                <c:pt idx="876">
                  <c:v>-33.578708953342414</c:v>
                </c:pt>
                <c:pt idx="877">
                  <c:v>-33.439187721593271</c:v>
                </c:pt>
                <c:pt idx="878">
                  <c:v>-33.300224453518858</c:v>
                </c:pt>
                <c:pt idx="879">
                  <c:v>-33.161822527101641</c:v>
                </c:pt>
                <c:pt idx="880">
                  <c:v>-33.023985099691835</c:v>
                </c:pt>
                <c:pt idx="881">
                  <c:v>-32.886715115098873</c:v>
                </c:pt>
                <c:pt idx="882">
                  <c:v>-32.750015310476272</c:v>
                </c:pt>
                <c:pt idx="883">
                  <c:v>-32.613888223005901</c:v>
                </c:pt>
                <c:pt idx="884">
                  <c:v>-32.478336196388312</c:v>
                </c:pt>
                <c:pt idx="885">
                  <c:v>-32.343361387142949</c:v>
                </c:pt>
                <c:pt idx="886">
                  <c:v>-32.208965770725335</c:v>
                </c:pt>
                <c:pt idx="887">
                  <c:v>-32.075151147464766</c:v>
                </c:pt>
                <c:pt idx="888">
                  <c:v>-31.941919148329216</c:v>
                </c:pt>
                <c:pt idx="889">
                  <c:v>-31.809271240521294</c:v>
                </c:pt>
                <c:pt idx="890">
                  <c:v>-31.677208732910213</c:v>
                </c:pt>
                <c:pt idx="891">
                  <c:v>-31.545732781304594</c:v>
                </c:pt>
                <c:pt idx="892">
                  <c:v>-31.414844393571123</c:v>
                </c:pt>
                <c:pt idx="893">
                  <c:v>-31.284544434602189</c:v>
                </c:pt>
                <c:pt idx="894">
                  <c:v>-31.154833631138246</c:v>
                </c:pt>
                <c:pt idx="895">
                  <c:v>-31.025712576447905</c:v>
                </c:pt>
                <c:pt idx="896">
                  <c:v>-30.897181734870731</c:v>
                </c:pt>
                <c:pt idx="897">
                  <c:v>-30.769241446225607</c:v>
                </c:pt>
                <c:pt idx="898">
                  <c:v>-30.641891930089891</c:v>
                </c:pt>
                <c:pt idx="899">
                  <c:v>-30.515133289951752</c:v>
                </c:pt>
                <c:pt idx="900">
                  <c:v>-30.388965517239999</c:v>
                </c:pt>
                <c:pt idx="901">
                  <c:v>-30.263388495234867</c:v>
                </c:pt>
                <c:pt idx="902">
                  <c:v>-30.138402002863035</c:v>
                </c:pt>
                <c:pt idx="903">
                  <c:v>-30.014005718380297</c:v>
                </c:pt>
                <c:pt idx="904">
                  <c:v>-29.890199222944727</c:v>
                </c:pt>
                <c:pt idx="905">
                  <c:v>-29.766982004084447</c:v>
                </c:pt>
                <c:pt idx="906">
                  <c:v>-29.644353459061691</c:v>
                </c:pt>
                <c:pt idx="907">
                  <c:v>-29.522312898137326</c:v>
                </c:pt>
                <c:pt idx="908">
                  <c:v>-29.400859547737976</c:v>
                </c:pt>
                <c:pt idx="909">
                  <c:v>-29.279992553528686</c:v>
                </c:pt>
                <c:pt idx="910">
                  <c:v>-29.159710983394231</c:v>
                </c:pt>
                <c:pt idx="911">
                  <c:v>-29.040013830330999</c:v>
                </c:pt>
                <c:pt idx="912">
                  <c:v>-28.92090001525283</c:v>
                </c:pt>
                <c:pt idx="913">
                  <c:v>-28.80236838971237</c:v>
                </c:pt>
                <c:pt idx="914">
                  <c:v>-28.684417738541413</c:v>
                </c:pt>
                <c:pt idx="915">
                  <c:v>-28.567046782411513</c:v>
                </c:pt>
                <c:pt idx="916">
                  <c:v>-28.45025418031803</c:v>
                </c:pt>
                <c:pt idx="917">
                  <c:v>-28.334038531989137</c:v>
                </c:pt>
                <c:pt idx="918">
                  <c:v>-28.218398380222713</c:v>
                </c:pt>
                <c:pt idx="919">
                  <c:v>-28.103332213152086</c:v>
                </c:pt>
                <c:pt idx="920">
                  <c:v>-27.98883846644409</c:v>
                </c:pt>
                <c:pt idx="921">
                  <c:v>-27.874915525429873</c:v>
                </c:pt>
                <c:pt idx="922">
                  <c:v>-27.761561727171827</c:v>
                </c:pt>
                <c:pt idx="923">
                  <c:v>-27.648775362467386</c:v>
                </c:pt>
                <c:pt idx="924">
                  <c:v>-27.536554677792118</c:v>
                </c:pt>
                <c:pt idx="925">
                  <c:v>-27.424897877183529</c:v>
                </c:pt>
                <c:pt idx="926">
                  <c:v>-27.31380312406764</c:v>
                </c:pt>
                <c:pt idx="927">
                  <c:v>-27.20326854302953</c:v>
                </c:pt>
                <c:pt idx="928">
                  <c:v>-27.093292221530156</c:v>
                </c:pt>
                <c:pt idx="929">
                  <c:v>-26.983872211569992</c:v>
                </c:pt>
                <c:pt idx="930">
                  <c:v>-26.875006531302013</c:v>
                </c:pt>
                <c:pt idx="931">
                  <c:v>-26.766693166594926</c:v>
                </c:pt>
                <c:pt idx="932">
                  <c:v>-26.65893007254822</c:v>
                </c:pt>
                <c:pt idx="933">
                  <c:v>-26.551715174960471</c:v>
                </c:pt>
                <c:pt idx="934">
                  <c:v>-26.445046371752145</c:v>
                </c:pt>
                <c:pt idx="935">
                  <c:v>-26.338921534344532</c:v>
                </c:pt>
                <c:pt idx="936">
                  <c:v>-26.233338508995249</c:v>
                </c:pt>
                <c:pt idx="937">
                  <c:v>-26.128295118093014</c:v>
                </c:pt>
                <c:pt idx="938">
                  <c:v>-26.023789161411063</c:v>
                </c:pt>
                <c:pt idx="939">
                  <c:v>-25.91981841732218</c:v>
                </c:pt>
                <c:pt idx="940">
                  <c:v>-25.816380643975027</c:v>
                </c:pt>
                <c:pt idx="941">
                  <c:v>-25.713473580433789</c:v>
                </c:pt>
                <c:pt idx="942">
                  <c:v>-25.611094947781844</c:v>
                </c:pt>
                <c:pt idx="943">
                  <c:v>-25.509242450190364</c:v>
                </c:pt>
                <c:pt idx="944">
                  <c:v>-25.407913775953389</c:v>
                </c:pt>
                <c:pt idx="945">
                  <c:v>-25.307106598489618</c:v>
                </c:pt>
                <c:pt idx="946">
                  <c:v>-25.20681857731261</c:v>
                </c:pt>
                <c:pt idx="947">
                  <c:v>-25.107047358969716</c:v>
                </c:pt>
                <c:pt idx="948">
                  <c:v>-25.007790577951006</c:v>
                </c:pt>
                <c:pt idx="949">
                  <c:v>-24.909045857568955</c:v>
                </c:pt>
                <c:pt idx="950">
                  <c:v>-24.810810810809734</c:v>
                </c:pt>
                <c:pt idx="951">
                  <c:v>-24.713083041156818</c:v>
                </c:pt>
                <c:pt idx="952">
                  <c:v>-24.615860143388101</c:v>
                </c:pt>
                <c:pt idx="953">
                  <c:v>-24.519139704346646</c:v>
                </c:pt>
                <c:pt idx="954">
                  <c:v>-24.422919303686559</c:v>
                </c:pt>
                <c:pt idx="955">
                  <c:v>-24.327196514594064</c:v>
                </c:pt>
                <c:pt idx="956">
                  <c:v>-24.23196890448504</c:v>
                </c:pt>
                <c:pt idx="957">
                  <c:v>-24.137234035679178</c:v>
                </c:pt>
                <c:pt idx="958">
                  <c:v>-24.042989466052131</c:v>
                </c:pt>
                <c:pt idx="959">
                  <c:v>-23.949232749665335</c:v>
                </c:pt>
                <c:pt idx="960">
                  <c:v>-23.855961437375285</c:v>
                </c:pt>
                <c:pt idx="961">
                  <c:v>-23.763173077421715</c:v>
                </c:pt>
                <c:pt idx="962">
                  <c:v>-23.670865215996422</c:v>
                </c:pt>
                <c:pt idx="963">
                  <c:v>-23.579035397792147</c:v>
                </c:pt>
                <c:pt idx="964">
                  <c:v>-23.487681166533402</c:v>
                </c:pt>
                <c:pt idx="965">
                  <c:v>-23.396800065488303</c:v>
                </c:pt>
                <c:pt idx="966">
                  <c:v>-23.3063896379632</c:v>
                </c:pt>
                <c:pt idx="967">
                  <c:v>-23.216447427780185</c:v>
                </c:pt>
                <c:pt idx="968">
                  <c:v>-23.126970979737386</c:v>
                </c:pt>
                <c:pt idx="969">
                  <c:v>-23.037957840053807</c:v>
                </c:pt>
                <c:pt idx="970">
                  <c:v>-22.949405556797739</c:v>
                </c:pt>
                <c:pt idx="971">
                  <c:v>-22.861311680300719</c:v>
                </c:pt>
                <c:pt idx="972">
                  <c:v>-22.773673763555728</c:v>
                </c:pt>
                <c:pt idx="973">
                  <c:v>-22.686489362601986</c:v>
                </c:pt>
                <c:pt idx="974">
                  <c:v>-22.599756036895027</c:v>
                </c:pt>
                <c:pt idx="975">
                  <c:v>-22.513471349663828</c:v>
                </c:pt>
                <c:pt idx="976">
                  <c:v>-22.427632868254449</c:v>
                </c:pt>
                <c:pt idx="977">
                  <c:v>-22.342238164460937</c:v>
                </c:pt>
                <c:pt idx="978">
                  <c:v>-22.257284814844201</c:v>
                </c:pt>
                <c:pt idx="979">
                  <c:v>-22.17277040103837</c:v>
                </c:pt>
                <c:pt idx="980">
                  <c:v>-22.088692510045988</c:v>
                </c:pt>
                <c:pt idx="981">
                  <c:v>-22.005048734521651</c:v>
                </c:pt>
                <c:pt idx="982">
                  <c:v>-21.921836673044687</c:v>
                </c:pt>
                <c:pt idx="983">
                  <c:v>-21.839053930381169</c:v>
                </c:pt>
                <c:pt idx="984">
                  <c:v>-21.756698117735894</c:v>
                </c:pt>
                <c:pt idx="985">
                  <c:v>-21.674766852993944</c:v>
                </c:pt>
                <c:pt idx="986">
                  <c:v>-21.593257760952795</c:v>
                </c:pt>
                <c:pt idx="987">
                  <c:v>-21.512168473544843</c:v>
                </c:pt>
                <c:pt idx="988">
                  <c:v>-21.431496630051004</c:v>
                </c:pt>
                <c:pt idx="989">
                  <c:v>-21.35123987730519</c:v>
                </c:pt>
                <c:pt idx="990">
                  <c:v>-21.271395869890387</c:v>
                </c:pt>
                <c:pt idx="991">
                  <c:v>-21.191962270326126</c:v>
                </c:pt>
                <c:pt idx="992">
                  <c:v>-21.112936749248298</c:v>
                </c:pt>
                <c:pt idx="993">
                  <c:v>-21.034316985580684</c:v>
                </c:pt>
                <c:pt idx="994">
                  <c:v>-20.956100666699104</c:v>
                </c:pt>
                <c:pt idx="995">
                  <c:v>-20.878285488588098</c:v>
                </c:pt>
                <c:pt idx="996">
                  <c:v>-20.800869155990544</c:v>
                </c:pt>
                <c:pt idx="997">
                  <c:v>-20.723849382550199</c:v>
                </c:pt>
                <c:pt idx="998">
                  <c:v>-20.647223890947703</c:v>
                </c:pt>
                <c:pt idx="999">
                  <c:v>-20.570990413029858</c:v>
                </c:pt>
                <c:pt idx="1000">
                  <c:v>-20.495146689932614</c:v>
                </c:pt>
              </c:numCache>
            </c:numRef>
          </c:yVal>
          <c:smooth val="1"/>
        </c:ser>
        <c:axId val="66756992"/>
        <c:axId val="66758912"/>
      </c:scatterChart>
      <c:valAx>
        <c:axId val="66756992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</a:t>
                </a:r>
                <a:r>
                  <a:rPr lang="ru-RU" sz="1400"/>
                  <a:t> , мм</a:t>
                </a:r>
              </a:p>
            </c:rich>
          </c:tx>
          <c:layout>
            <c:manualLayout>
              <c:xMode val="edge"/>
              <c:yMode val="edge"/>
              <c:x val="0.80603990202783671"/>
              <c:y val="0.43886555847185782"/>
            </c:manualLayout>
          </c:layout>
        </c:title>
        <c:numFmt formatCode="0.00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6758912"/>
        <c:crosses val="autoZero"/>
        <c:crossBetween val="midCat"/>
      </c:valAx>
      <c:valAx>
        <c:axId val="66758912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sz="1400" baseline="0"/>
                </a:pPr>
                <a:r>
                  <a:rPr lang="ru-RU" sz="1400" baseline="0"/>
                  <a:t>В, мкТл</a:t>
                </a:r>
              </a:p>
            </c:rich>
          </c:tx>
          <c:layout>
            <c:manualLayout>
              <c:xMode val="edge"/>
              <c:yMode val="edge"/>
              <c:x val="0.40050108435777382"/>
              <c:y val="1.0899679206766009E-4"/>
            </c:manualLayout>
          </c:layout>
        </c:title>
        <c:numFmt formatCode="0.00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6756992"/>
        <c:crosses val="autoZero"/>
        <c:crossBetween val="midCat"/>
      </c:valAx>
      <c:spPr>
        <a:solidFill>
          <a:sysClr val="window" lastClr="FFFFFF"/>
        </a:solidFill>
      </c:spPr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080796150481185"/>
          <c:y val="6.528944298629337E-2"/>
          <c:w val="0.70436570428696055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'вертик_лент_диполь (3)'!$C$2:$C$202</c:f>
              <c:numCache>
                <c:formatCode>0.00</c:formatCode>
                <c:ptCount val="201"/>
                <c:pt idx="0">
                  <c:v>-5</c:v>
                </c:pt>
                <c:pt idx="1">
                  <c:v>-4.95</c:v>
                </c:pt>
                <c:pt idx="2">
                  <c:v>-4.8999999999999995</c:v>
                </c:pt>
                <c:pt idx="3">
                  <c:v>-4.8500000000000005</c:v>
                </c:pt>
                <c:pt idx="4">
                  <c:v>-4.8</c:v>
                </c:pt>
                <c:pt idx="5">
                  <c:v>-4.75</c:v>
                </c:pt>
                <c:pt idx="6">
                  <c:v>-4.7</c:v>
                </c:pt>
                <c:pt idx="7">
                  <c:v>-4.6499999999999995</c:v>
                </c:pt>
                <c:pt idx="8">
                  <c:v>-4.5999999999999996</c:v>
                </c:pt>
                <c:pt idx="9">
                  <c:v>-4.55</c:v>
                </c:pt>
                <c:pt idx="10">
                  <c:v>-4.5</c:v>
                </c:pt>
                <c:pt idx="11">
                  <c:v>-4.45</c:v>
                </c:pt>
                <c:pt idx="12">
                  <c:v>-4.4000000000000004</c:v>
                </c:pt>
                <c:pt idx="13">
                  <c:v>-4.3499999999999996</c:v>
                </c:pt>
                <c:pt idx="14">
                  <c:v>-4.3</c:v>
                </c:pt>
                <c:pt idx="15">
                  <c:v>-4.2500000000000098</c:v>
                </c:pt>
                <c:pt idx="16">
                  <c:v>-4.2</c:v>
                </c:pt>
                <c:pt idx="17">
                  <c:v>-4.1500000000000075</c:v>
                </c:pt>
                <c:pt idx="18">
                  <c:v>-4.1000000000000005</c:v>
                </c:pt>
                <c:pt idx="19">
                  <c:v>-4.0500000000000105</c:v>
                </c:pt>
                <c:pt idx="20">
                  <c:v>-4.0000000000000098</c:v>
                </c:pt>
                <c:pt idx="21">
                  <c:v>-3.9500000000000086</c:v>
                </c:pt>
                <c:pt idx="22">
                  <c:v>-3.9000000000000097</c:v>
                </c:pt>
                <c:pt idx="23">
                  <c:v>-3.8500000000000103</c:v>
                </c:pt>
                <c:pt idx="24">
                  <c:v>-3.80000000000001</c:v>
                </c:pt>
                <c:pt idx="25">
                  <c:v>-3.7500000000000098</c:v>
                </c:pt>
                <c:pt idx="26">
                  <c:v>-3.7000000000000099</c:v>
                </c:pt>
                <c:pt idx="27">
                  <c:v>-3.6500000000000101</c:v>
                </c:pt>
                <c:pt idx="28">
                  <c:v>-3.6000000000000099</c:v>
                </c:pt>
                <c:pt idx="29">
                  <c:v>-3.55000000000001</c:v>
                </c:pt>
                <c:pt idx="30">
                  <c:v>-3.5000000000000102</c:v>
                </c:pt>
                <c:pt idx="31">
                  <c:v>-3.4500000000000086</c:v>
                </c:pt>
                <c:pt idx="32">
                  <c:v>-3.4000000000000097</c:v>
                </c:pt>
                <c:pt idx="33">
                  <c:v>-3.3500000000000103</c:v>
                </c:pt>
                <c:pt idx="34">
                  <c:v>-3.30000000000001</c:v>
                </c:pt>
                <c:pt idx="35">
                  <c:v>-3.2500000000000098</c:v>
                </c:pt>
                <c:pt idx="36">
                  <c:v>-3.2000000000000099</c:v>
                </c:pt>
                <c:pt idx="37">
                  <c:v>-3.1500000000000101</c:v>
                </c:pt>
                <c:pt idx="38">
                  <c:v>-3.1000000000000099</c:v>
                </c:pt>
                <c:pt idx="39">
                  <c:v>-3.05000000000001</c:v>
                </c:pt>
                <c:pt idx="40">
                  <c:v>-3.0000000000000102</c:v>
                </c:pt>
                <c:pt idx="41">
                  <c:v>-2.9500000000000086</c:v>
                </c:pt>
                <c:pt idx="42">
                  <c:v>-2.9000000000000101</c:v>
                </c:pt>
                <c:pt idx="43">
                  <c:v>-2.8500000000000085</c:v>
                </c:pt>
                <c:pt idx="44">
                  <c:v>-2.80000000000001</c:v>
                </c:pt>
                <c:pt idx="45">
                  <c:v>-2.7500000000000098</c:v>
                </c:pt>
                <c:pt idx="46">
                  <c:v>-2.7000000000000099</c:v>
                </c:pt>
                <c:pt idx="47">
                  <c:v>-2.6500000000000101</c:v>
                </c:pt>
                <c:pt idx="48">
                  <c:v>-2.6000000000000099</c:v>
                </c:pt>
                <c:pt idx="49">
                  <c:v>-2.55000000000001</c:v>
                </c:pt>
                <c:pt idx="50">
                  <c:v>-2.50000000000002</c:v>
                </c:pt>
                <c:pt idx="51">
                  <c:v>-2.4500000000000197</c:v>
                </c:pt>
                <c:pt idx="52">
                  <c:v>-2.4000000000000203</c:v>
                </c:pt>
                <c:pt idx="53">
                  <c:v>-2.3500000000000187</c:v>
                </c:pt>
                <c:pt idx="54">
                  <c:v>-2.3000000000000198</c:v>
                </c:pt>
                <c:pt idx="55">
                  <c:v>-2.2500000000000204</c:v>
                </c:pt>
                <c:pt idx="56">
                  <c:v>-2.2000000000000202</c:v>
                </c:pt>
                <c:pt idx="57">
                  <c:v>-2.1500000000000199</c:v>
                </c:pt>
                <c:pt idx="58">
                  <c:v>-2.1000000000000196</c:v>
                </c:pt>
                <c:pt idx="59">
                  <c:v>-2.0500000000000203</c:v>
                </c:pt>
                <c:pt idx="60">
                  <c:v>-2.00000000000002</c:v>
                </c:pt>
                <c:pt idx="61">
                  <c:v>-1.9500000000000208</c:v>
                </c:pt>
                <c:pt idx="62">
                  <c:v>-1.9000000000000201</c:v>
                </c:pt>
                <c:pt idx="63">
                  <c:v>-1.8500000000000201</c:v>
                </c:pt>
                <c:pt idx="64">
                  <c:v>-1.80000000000002</c:v>
                </c:pt>
                <c:pt idx="65">
                  <c:v>-1.75000000000002</c:v>
                </c:pt>
                <c:pt idx="66">
                  <c:v>-1.7000000000000202</c:v>
                </c:pt>
                <c:pt idx="67">
                  <c:v>-1.6500000000000201</c:v>
                </c:pt>
                <c:pt idx="68">
                  <c:v>-1.6000000000000201</c:v>
                </c:pt>
                <c:pt idx="69">
                  <c:v>-1.55000000000002</c:v>
                </c:pt>
                <c:pt idx="70">
                  <c:v>-1.50000000000002</c:v>
                </c:pt>
                <c:pt idx="71">
                  <c:v>-1.4500000000000202</c:v>
                </c:pt>
                <c:pt idx="72">
                  <c:v>-1.4000000000000199</c:v>
                </c:pt>
                <c:pt idx="73">
                  <c:v>-1.3500000000000201</c:v>
                </c:pt>
                <c:pt idx="74">
                  <c:v>-1.30000000000002</c:v>
                </c:pt>
                <c:pt idx="75">
                  <c:v>-1.25000000000002</c:v>
                </c:pt>
                <c:pt idx="76">
                  <c:v>-1.2000000000000202</c:v>
                </c:pt>
                <c:pt idx="77">
                  <c:v>-1.1500000000000201</c:v>
                </c:pt>
                <c:pt idx="78">
                  <c:v>-1.1000000000000201</c:v>
                </c:pt>
                <c:pt idx="79">
                  <c:v>-1.05000000000002</c:v>
                </c:pt>
                <c:pt idx="80">
                  <c:v>-1.00000000000002</c:v>
                </c:pt>
                <c:pt idx="81">
                  <c:v>-0.95000000000001994</c:v>
                </c:pt>
                <c:pt idx="82">
                  <c:v>-0.90000000000002001</c:v>
                </c:pt>
                <c:pt idx="83">
                  <c:v>-0.85000000000002995</c:v>
                </c:pt>
                <c:pt idx="84">
                  <c:v>-0.80000000000002991</c:v>
                </c:pt>
                <c:pt idx="85">
                  <c:v>-0.75000000000003042</c:v>
                </c:pt>
                <c:pt idx="86">
                  <c:v>-0.70000000000003004</c:v>
                </c:pt>
                <c:pt idx="87">
                  <c:v>-0.65000000000003033</c:v>
                </c:pt>
                <c:pt idx="88">
                  <c:v>-0.60000000000002995</c:v>
                </c:pt>
                <c:pt idx="89">
                  <c:v>-0.55000000000002991</c:v>
                </c:pt>
                <c:pt idx="90">
                  <c:v>-0.50000000000003009</c:v>
                </c:pt>
                <c:pt idx="91">
                  <c:v>-0.45000000000003004</c:v>
                </c:pt>
                <c:pt idx="92">
                  <c:v>-0.40000000000003</c:v>
                </c:pt>
                <c:pt idx="93">
                  <c:v>-0.35000000000002995</c:v>
                </c:pt>
                <c:pt idx="94">
                  <c:v>-0.30000000000003002</c:v>
                </c:pt>
                <c:pt idx="95">
                  <c:v>-0.25000000000002981</c:v>
                </c:pt>
                <c:pt idx="96">
                  <c:v>-0.20000000000002999</c:v>
                </c:pt>
                <c:pt idx="97">
                  <c:v>-0.15000000000003008</c:v>
                </c:pt>
                <c:pt idx="98">
                  <c:v>-0.10000000000003002</c:v>
                </c:pt>
                <c:pt idx="99">
                  <c:v>-5.0000000000030104E-2</c:v>
                </c:pt>
                <c:pt idx="100">
                  <c:v>-3.0357660829594175E-14</c:v>
                </c:pt>
                <c:pt idx="101">
                  <c:v>4.9999999999970242E-2</c:v>
                </c:pt>
                <c:pt idx="102">
                  <c:v>9.9999999999970002E-2</c:v>
                </c:pt>
                <c:pt idx="103">
                  <c:v>0.14999999999997018</c:v>
                </c:pt>
                <c:pt idx="104">
                  <c:v>0.19999999999997009</c:v>
                </c:pt>
                <c:pt idx="105">
                  <c:v>0.24999999999997019</c:v>
                </c:pt>
                <c:pt idx="106">
                  <c:v>0.2999999999999704</c:v>
                </c:pt>
                <c:pt idx="107">
                  <c:v>0.34999999999997033</c:v>
                </c:pt>
                <c:pt idx="108">
                  <c:v>0.39999999999997043</c:v>
                </c:pt>
                <c:pt idx="109">
                  <c:v>0.44999999999997037</c:v>
                </c:pt>
                <c:pt idx="110">
                  <c:v>0.49999999999997036</c:v>
                </c:pt>
                <c:pt idx="111">
                  <c:v>0.54999999999996996</c:v>
                </c:pt>
                <c:pt idx="112">
                  <c:v>0.59999999999996867</c:v>
                </c:pt>
                <c:pt idx="113">
                  <c:v>0.6499999999999706</c:v>
                </c:pt>
                <c:pt idx="114">
                  <c:v>0.69999999999996998</c:v>
                </c:pt>
                <c:pt idx="115">
                  <c:v>0.74999999999997036</c:v>
                </c:pt>
                <c:pt idx="116">
                  <c:v>0.79999999999996008</c:v>
                </c:pt>
                <c:pt idx="117">
                  <c:v>0.84999999999996001</c:v>
                </c:pt>
                <c:pt idx="118">
                  <c:v>0.89999999999995961</c:v>
                </c:pt>
                <c:pt idx="119">
                  <c:v>0.94999999999995999</c:v>
                </c:pt>
                <c:pt idx="120">
                  <c:v>0.99999999999995959</c:v>
                </c:pt>
                <c:pt idx="121">
                  <c:v>1.0499999999999592</c:v>
                </c:pt>
                <c:pt idx="122">
                  <c:v>1.0999999999999592</c:v>
                </c:pt>
                <c:pt idx="123">
                  <c:v>1.1499999999999595</c:v>
                </c:pt>
                <c:pt idx="124">
                  <c:v>1.1999999999999598</c:v>
                </c:pt>
                <c:pt idx="125">
                  <c:v>1.2499999999999591</c:v>
                </c:pt>
                <c:pt idx="126">
                  <c:v>1.2999999999999592</c:v>
                </c:pt>
                <c:pt idx="127">
                  <c:v>1.3499999999999592</c:v>
                </c:pt>
                <c:pt idx="128">
                  <c:v>1.3999999999999595</c:v>
                </c:pt>
                <c:pt idx="129">
                  <c:v>1.4499999999999587</c:v>
                </c:pt>
                <c:pt idx="130">
                  <c:v>1.4999999999999591</c:v>
                </c:pt>
                <c:pt idx="131">
                  <c:v>1.5499999999999592</c:v>
                </c:pt>
                <c:pt idx="132">
                  <c:v>1.5999999999999592</c:v>
                </c:pt>
                <c:pt idx="133">
                  <c:v>1.6499999999999595</c:v>
                </c:pt>
                <c:pt idx="134">
                  <c:v>1.6999999999999598</c:v>
                </c:pt>
                <c:pt idx="135">
                  <c:v>1.7499999999999591</c:v>
                </c:pt>
                <c:pt idx="136">
                  <c:v>1.7999999999999592</c:v>
                </c:pt>
                <c:pt idx="137">
                  <c:v>1.8499999999999592</c:v>
                </c:pt>
                <c:pt idx="138">
                  <c:v>1.8999999999999595</c:v>
                </c:pt>
                <c:pt idx="139">
                  <c:v>1.9499999999999598</c:v>
                </c:pt>
                <c:pt idx="140">
                  <c:v>1.9999999999999598</c:v>
                </c:pt>
                <c:pt idx="141">
                  <c:v>2.0499999999999599</c:v>
                </c:pt>
                <c:pt idx="142">
                  <c:v>2.0999999999999597</c:v>
                </c:pt>
                <c:pt idx="143">
                  <c:v>2.1499999999999599</c:v>
                </c:pt>
                <c:pt idx="144">
                  <c:v>2.1999999999999598</c:v>
                </c:pt>
                <c:pt idx="145">
                  <c:v>2.24999999999996</c:v>
                </c:pt>
                <c:pt idx="146">
                  <c:v>2.2999999999999599</c:v>
                </c:pt>
                <c:pt idx="147">
                  <c:v>2.3499999999999597</c:v>
                </c:pt>
                <c:pt idx="148">
                  <c:v>2.3999999999999586</c:v>
                </c:pt>
                <c:pt idx="149">
                  <c:v>2.44999999999995</c:v>
                </c:pt>
                <c:pt idx="150">
                  <c:v>2.4999999999999503</c:v>
                </c:pt>
                <c:pt idx="151">
                  <c:v>2.5499999999999501</c:v>
                </c:pt>
                <c:pt idx="152">
                  <c:v>2.5999999999999486</c:v>
                </c:pt>
                <c:pt idx="153">
                  <c:v>2.6499999999999502</c:v>
                </c:pt>
                <c:pt idx="154">
                  <c:v>2.69999999999995</c:v>
                </c:pt>
                <c:pt idx="155">
                  <c:v>2.7499999999999498</c:v>
                </c:pt>
                <c:pt idx="156">
                  <c:v>2.7999999999999501</c:v>
                </c:pt>
                <c:pt idx="157">
                  <c:v>2.8499999999999486</c:v>
                </c:pt>
                <c:pt idx="158">
                  <c:v>2.8999999999999484</c:v>
                </c:pt>
                <c:pt idx="159">
                  <c:v>2.94999999999995</c:v>
                </c:pt>
                <c:pt idx="160">
                  <c:v>2.9999999999999503</c:v>
                </c:pt>
                <c:pt idx="161">
                  <c:v>3.0499999999999501</c:v>
                </c:pt>
                <c:pt idx="162">
                  <c:v>3.0999999999999486</c:v>
                </c:pt>
                <c:pt idx="163">
                  <c:v>3.1499999999999502</c:v>
                </c:pt>
                <c:pt idx="164">
                  <c:v>3.19999999999995</c:v>
                </c:pt>
                <c:pt idx="165">
                  <c:v>3.2499999999999498</c:v>
                </c:pt>
                <c:pt idx="166">
                  <c:v>3.2999999999999501</c:v>
                </c:pt>
                <c:pt idx="167">
                  <c:v>3.3499999999999486</c:v>
                </c:pt>
                <c:pt idx="168">
                  <c:v>3.3999999999999484</c:v>
                </c:pt>
                <c:pt idx="169">
                  <c:v>3.44999999999995</c:v>
                </c:pt>
                <c:pt idx="170">
                  <c:v>3.4999999999999503</c:v>
                </c:pt>
                <c:pt idx="171">
                  <c:v>3.5499999999999501</c:v>
                </c:pt>
                <c:pt idx="172">
                  <c:v>3.5999999999999486</c:v>
                </c:pt>
                <c:pt idx="173">
                  <c:v>3.6499999999999502</c:v>
                </c:pt>
                <c:pt idx="174">
                  <c:v>3.69999999999995</c:v>
                </c:pt>
                <c:pt idx="175">
                  <c:v>3.7499999999999498</c:v>
                </c:pt>
                <c:pt idx="176">
                  <c:v>3.7999999999999501</c:v>
                </c:pt>
                <c:pt idx="177">
                  <c:v>3.8499999999999486</c:v>
                </c:pt>
                <c:pt idx="178">
                  <c:v>3.8999999999999484</c:v>
                </c:pt>
                <c:pt idx="179">
                  <c:v>3.94999999999995</c:v>
                </c:pt>
                <c:pt idx="180">
                  <c:v>3.9999999999999485</c:v>
                </c:pt>
                <c:pt idx="181">
                  <c:v>4.0499999999999501</c:v>
                </c:pt>
                <c:pt idx="182">
                  <c:v>4.0999999999999392</c:v>
                </c:pt>
                <c:pt idx="183">
                  <c:v>4.14999999999994</c:v>
                </c:pt>
                <c:pt idx="184">
                  <c:v>4.1999999999999398</c:v>
                </c:pt>
                <c:pt idx="185">
                  <c:v>4.2499999999999414</c:v>
                </c:pt>
                <c:pt idx="186">
                  <c:v>4.2999999999999403</c:v>
                </c:pt>
                <c:pt idx="187">
                  <c:v>4.3499999999999401</c:v>
                </c:pt>
                <c:pt idx="188">
                  <c:v>4.3999999999999408</c:v>
                </c:pt>
                <c:pt idx="189">
                  <c:v>4.4499999999999424</c:v>
                </c:pt>
                <c:pt idx="190">
                  <c:v>4.4999999999999414</c:v>
                </c:pt>
                <c:pt idx="191">
                  <c:v>4.5499999999999403</c:v>
                </c:pt>
                <c:pt idx="192">
                  <c:v>4.5999999999999401</c:v>
                </c:pt>
                <c:pt idx="193">
                  <c:v>4.64999999999994</c:v>
                </c:pt>
                <c:pt idx="194">
                  <c:v>4.6999999999999407</c:v>
                </c:pt>
                <c:pt idx="195">
                  <c:v>4.7499999999999414</c:v>
                </c:pt>
                <c:pt idx="196">
                  <c:v>4.7999999999999394</c:v>
                </c:pt>
                <c:pt idx="197">
                  <c:v>4.8499999999999401</c:v>
                </c:pt>
                <c:pt idx="198">
                  <c:v>4.89999999999994</c:v>
                </c:pt>
                <c:pt idx="199">
                  <c:v>4.9499999999999424</c:v>
                </c:pt>
                <c:pt idx="200">
                  <c:v>4.9999999999999414</c:v>
                </c:pt>
              </c:numCache>
            </c:numRef>
          </c:xVal>
          <c:yVal>
            <c:numRef>
              <c:f>'вертик_лент_диполь (3)'!$D$2:$D$202</c:f>
              <c:numCache>
                <c:formatCode>0.00</c:formatCode>
                <c:ptCount val="201"/>
                <c:pt idx="0">
                  <c:v>1.3552941176470581</c:v>
                </c:pt>
                <c:pt idx="1">
                  <c:v>1.3950456952325592</c:v>
                </c:pt>
                <c:pt idx="2">
                  <c:v>1.4363473394026882</c:v>
                </c:pt>
                <c:pt idx="3">
                  <c:v>1.4792742588137515</c:v>
                </c:pt>
                <c:pt idx="4">
                  <c:v>1.5239060109802363</c:v>
                </c:pt>
                <c:pt idx="5">
                  <c:v>1.5703267926964872</c:v>
                </c:pt>
                <c:pt idx="6">
                  <c:v>1.6186257522974528</c:v>
                </c:pt>
                <c:pt idx="7">
                  <c:v>1.6688973255658663</c:v>
                </c:pt>
                <c:pt idx="8">
                  <c:v>1.7212415972539952</c:v>
                </c:pt>
                <c:pt idx="9">
                  <c:v>1.7757646903637014</c:v>
                </c:pt>
                <c:pt idx="10">
                  <c:v>1.8325791855203628</c:v>
                </c:pt>
                <c:pt idx="11">
                  <c:v>1.8918045729858606</c:v>
                </c:pt>
                <c:pt idx="12">
                  <c:v>1.9535677400847187</c:v>
                </c:pt>
                <c:pt idx="13">
                  <c:v>2.0180034970673311</c:v>
                </c:pt>
                <c:pt idx="14">
                  <c:v>2.0852551447070078</c:v>
                </c:pt>
                <c:pt idx="15">
                  <c:v>2.1554750872249646</c:v>
                </c:pt>
                <c:pt idx="16">
                  <c:v>2.2288254944616934</c:v>
                </c:pt>
                <c:pt idx="17">
                  <c:v>2.3054790175657787</c:v>
                </c:pt>
                <c:pt idx="18">
                  <c:v>2.3856195628562258</c:v>
                </c:pt>
                <c:pt idx="19">
                  <c:v>2.4694431289300849</c:v>
                </c:pt>
                <c:pt idx="20">
                  <c:v>2.5571587125416042</c:v>
                </c:pt>
                <c:pt idx="21">
                  <c:v>2.6489892892672606</c:v>
                </c:pt>
                <c:pt idx="22">
                  <c:v>2.7451728755020892</c:v>
                </c:pt>
                <c:pt idx="23">
                  <c:v>2.8459636789018683</c:v>
                </c:pt>
                <c:pt idx="24">
                  <c:v>2.9516333449988785</c:v>
                </c:pt>
                <c:pt idx="25">
                  <c:v>3.0624723083739247</c:v>
                </c:pt>
                <c:pt idx="26">
                  <c:v>3.1787912574648862</c:v>
                </c:pt>
                <c:pt idx="27">
                  <c:v>3.3009227228303955</c:v>
                </c:pt>
                <c:pt idx="28">
                  <c:v>3.4292227994629405</c:v>
                </c:pt>
                <c:pt idx="29">
                  <c:v>3.564073014553514</c:v>
                </c:pt>
                <c:pt idx="30">
                  <c:v>3.7058823529411473</c:v>
                </c:pt>
                <c:pt idx="31">
                  <c:v>3.8550894533233748</c:v>
                </c:pt>
                <c:pt idx="32">
                  <c:v>4.0121649891402411</c:v>
                </c:pt>
                <c:pt idx="33">
                  <c:v>4.1776142488514507</c:v>
                </c:pt>
                <c:pt idx="34">
                  <c:v>4.3519799310716385</c:v>
                </c:pt>
                <c:pt idx="35">
                  <c:v>4.5358451706696172</c:v>
                </c:pt>
                <c:pt idx="36">
                  <c:v>4.7298368124184051</c:v>
                </c:pt>
                <c:pt idx="37">
                  <c:v>4.9346289490289719</c:v>
                </c:pt>
                <c:pt idx="38">
                  <c:v>5.1509467403183891</c:v>
                </c:pt>
                <c:pt idx="39">
                  <c:v>5.3795705297278058</c:v>
                </c:pt>
                <c:pt idx="40">
                  <c:v>5.6213402732595465</c:v>
                </c:pt>
                <c:pt idx="41">
                  <c:v>5.8771602939437404</c:v>
                </c:pt>
                <c:pt idx="42">
                  <c:v>6.1480043719141628</c:v>
                </c:pt>
                <c:pt idx="43">
                  <c:v>6.4349211757434563</c:v>
                </c:pt>
                <c:pt idx="44">
                  <c:v>6.7390400344439243</c:v>
                </c:pt>
                <c:pt idx="45">
                  <c:v>7.061577040958416</c:v>
                </c:pt>
                <c:pt idx="46">
                  <c:v>7.4038414663870986</c:v>
                </c:pt>
                <c:pt idx="47">
                  <c:v>7.7672424487940885</c:v>
                </c:pt>
                <c:pt idx="48">
                  <c:v>8.1532959001812806</c:v>
                </c:pt>
                <c:pt idx="49">
                  <c:v>8.563631548819675</c:v>
                </c:pt>
                <c:pt idx="50">
                  <c:v>8.9999999999998206</c:v>
                </c:pt>
                <c:pt idx="51">
                  <c:v>9.4642796544409347</c:v>
                </c:pt>
                <c:pt idx="52">
                  <c:v>9.9584832676732251</c:v>
                </c:pt>
                <c:pt idx="53">
                  <c:v>10.484763862761531</c:v>
                </c:pt>
                <c:pt idx="54">
                  <c:v>11.045419619226278</c:v>
                </c:pt>
                <c:pt idx="55">
                  <c:v>11.642897248736414</c:v>
                </c:pt>
                <c:pt idx="56">
                  <c:v>12.279793228127911</c:v>
                </c:pt>
                <c:pt idx="57">
                  <c:v>12.958852086799753</c:v>
                </c:pt>
                <c:pt idx="58">
                  <c:v>13.682960732074301</c:v>
                </c:pt>
                <c:pt idx="59">
                  <c:v>14.455137535589715</c:v>
                </c:pt>
                <c:pt idx="60">
                  <c:v>15.278514588859078</c:v>
                </c:pt>
                <c:pt idx="61">
                  <c:v>16.156311159735687</c:v>
                </c:pt>
                <c:pt idx="62">
                  <c:v>17.091795937949389</c:v>
                </c:pt>
                <c:pt idx="63">
                  <c:v>18.088235144340516</c:v>
                </c:pt>
                <c:pt idx="64">
                  <c:v>19.14882299749959</c:v>
                </c:pt>
                <c:pt idx="65">
                  <c:v>20.27659039476945</c:v>
                </c:pt>
                <c:pt idx="66">
                  <c:v>21.474286997529255</c:v>
                </c:pt>
                <c:pt idx="67">
                  <c:v>22.744231259820239</c:v>
                </c:pt>
                <c:pt idx="68">
                  <c:v>24.088122381043419</c:v>
                </c:pt>
                <c:pt idx="69">
                  <c:v>25.506807815001928</c:v>
                </c:pt>
                <c:pt idx="70">
                  <c:v>26.999999999999382</c:v>
                </c:pt>
                <c:pt idx="71">
                  <c:v>28.565936625483914</c:v>
                </c:pt>
                <c:pt idx="72">
                  <c:v>30.200980333408573</c:v>
                </c:pt>
                <c:pt idx="73">
                  <c:v>31.899156657840663</c:v>
                </c:pt>
                <c:pt idx="74">
                  <c:v>33.651633686147441</c:v>
                </c:pt>
                <c:pt idx="75">
                  <c:v>35.446153846153159</c:v>
                </c:pt>
                <c:pt idx="76">
                  <c:v>37.266437777125283</c:v>
                </c:pt>
                <c:pt idx="77">
                  <c:v>39.091592592897882</c:v>
                </c:pt>
                <c:pt idx="78">
                  <c:v>40.895571711830087</c:v>
                </c:pt>
                <c:pt idx="79">
                  <c:v>42.646749807144055</c:v>
                </c:pt>
                <c:pt idx="80">
                  <c:v>44.307692307691653</c:v>
                </c:pt>
                <c:pt idx="81">
                  <c:v>45.835211024573908</c:v>
                </c:pt>
                <c:pt idx="82">
                  <c:v>47.180801491145793</c:v>
                </c:pt>
                <c:pt idx="83">
                  <c:v>48.291548387223472</c:v>
                </c:pt>
                <c:pt idx="84">
                  <c:v>49.111558268817184</c:v>
                </c:pt>
                <c:pt idx="85">
                  <c:v>49.583931133428813</c:v>
                </c:pt>
                <c:pt idx="86">
                  <c:v>49.653215636822267</c:v>
                </c:pt>
                <c:pt idx="87">
                  <c:v>49.2682143693699</c:v>
                </c:pt>
                <c:pt idx="88">
                  <c:v>48.384928990637277</c:v>
                </c:pt>
                <c:pt idx="89">
                  <c:v>46.969377981918981</c:v>
                </c:pt>
                <c:pt idx="90">
                  <c:v>45.000000000001364</c:v>
                </c:pt>
                <c:pt idx="91">
                  <c:v>42.469385013158671</c:v>
                </c:pt>
                <c:pt idx="92">
                  <c:v>39.38515398501378</c:v>
                </c:pt>
                <c:pt idx="93">
                  <c:v>35.769922746905316</c:v>
                </c:pt>
                <c:pt idx="94">
                  <c:v>31.660412757976321</c:v>
                </c:pt>
                <c:pt idx="95">
                  <c:v>27.105882352944043</c:v>
                </c:pt>
                <c:pt idx="96">
                  <c:v>22.166122775694216</c:v>
                </c:pt>
                <c:pt idx="97">
                  <c:v>16.909280925003532</c:v>
                </c:pt>
                <c:pt idx="98">
                  <c:v>11.409736308319795</c:v>
                </c:pt>
                <c:pt idx="99">
                  <c:v>5.7461861684544875</c:v>
                </c:pt>
                <c:pt idx="100">
                  <c:v>3.4972025275692455E-12</c:v>
                </c:pt>
                <c:pt idx="101">
                  <c:v>-5.7461861684476352</c:v>
                </c:pt>
                <c:pt idx="102">
                  <c:v>-11.409736308313073</c:v>
                </c:pt>
                <c:pt idx="103">
                  <c:v>-16.909280924997059</c:v>
                </c:pt>
                <c:pt idx="104">
                  <c:v>-22.166122775688088</c:v>
                </c:pt>
                <c:pt idx="105">
                  <c:v>-27.105882352938323</c:v>
                </c:pt>
                <c:pt idx="106">
                  <c:v>-31.660412757971113</c:v>
                </c:pt>
                <c:pt idx="107">
                  <c:v>-35.769922746900676</c:v>
                </c:pt>
                <c:pt idx="108">
                  <c:v>-39.385153985009772</c:v>
                </c:pt>
                <c:pt idx="109">
                  <c:v>-42.469385013155318</c:v>
                </c:pt>
                <c:pt idx="110">
                  <c:v>-44.99999999999865</c:v>
                </c:pt>
                <c:pt idx="111">
                  <c:v>-46.969377981916956</c:v>
                </c:pt>
                <c:pt idx="112">
                  <c:v>-48.38492899063592</c:v>
                </c:pt>
                <c:pt idx="113">
                  <c:v>-49.268214369369112</c:v>
                </c:pt>
                <c:pt idx="114">
                  <c:v>-49.653215636822111</c:v>
                </c:pt>
                <c:pt idx="115">
                  <c:v>-49.583931133429161</c:v>
                </c:pt>
                <c:pt idx="116">
                  <c:v>-49.111558268818087</c:v>
                </c:pt>
                <c:pt idx="117">
                  <c:v>-48.29154838722485</c:v>
                </c:pt>
                <c:pt idx="118">
                  <c:v>-47.180801491147271</c:v>
                </c:pt>
                <c:pt idx="119">
                  <c:v>-45.835211024575621</c:v>
                </c:pt>
                <c:pt idx="120">
                  <c:v>-44.307692307693543</c:v>
                </c:pt>
                <c:pt idx="121">
                  <c:v>-42.646749807146094</c:v>
                </c:pt>
                <c:pt idx="122">
                  <c:v>-40.895571711832226</c:v>
                </c:pt>
                <c:pt idx="123">
                  <c:v>-39.091592592900064</c:v>
                </c:pt>
                <c:pt idx="124">
                  <c:v>-37.266437777127464</c:v>
                </c:pt>
                <c:pt idx="125">
                  <c:v>-35.44615384615534</c:v>
                </c:pt>
                <c:pt idx="126">
                  <c:v>-33.651633686149594</c:v>
                </c:pt>
                <c:pt idx="127">
                  <c:v>-31.899156657842731</c:v>
                </c:pt>
                <c:pt idx="128">
                  <c:v>-30.20098033341058</c:v>
                </c:pt>
                <c:pt idx="129">
                  <c:v>-28.565936625485833</c:v>
                </c:pt>
                <c:pt idx="130">
                  <c:v>-27.000000000001226</c:v>
                </c:pt>
                <c:pt idx="131">
                  <c:v>-25.506807815003675</c:v>
                </c:pt>
                <c:pt idx="132">
                  <c:v>-24.088122381045082</c:v>
                </c:pt>
                <c:pt idx="133">
                  <c:v>-22.744231259821813</c:v>
                </c:pt>
                <c:pt idx="134">
                  <c:v>-21.474286997530736</c:v>
                </c:pt>
                <c:pt idx="135">
                  <c:v>-20.276590394770853</c:v>
                </c:pt>
                <c:pt idx="136">
                  <c:v>-19.148822997500886</c:v>
                </c:pt>
                <c:pt idx="137">
                  <c:v>-18.088235144341727</c:v>
                </c:pt>
                <c:pt idx="138">
                  <c:v>-17.091795937950558</c:v>
                </c:pt>
                <c:pt idx="139">
                  <c:v>-16.156311159736767</c:v>
                </c:pt>
                <c:pt idx="140">
                  <c:v>-15.2785145888601</c:v>
                </c:pt>
                <c:pt idx="141">
                  <c:v>-14.455137535590675</c:v>
                </c:pt>
                <c:pt idx="142">
                  <c:v>-13.682960732075195</c:v>
                </c:pt>
                <c:pt idx="143">
                  <c:v>-12.958852086800592</c:v>
                </c:pt>
                <c:pt idx="144">
                  <c:v>-12.279793228128703</c:v>
                </c:pt>
                <c:pt idx="145">
                  <c:v>-11.642897248737158</c:v>
                </c:pt>
                <c:pt idx="146">
                  <c:v>-11.045419619226973</c:v>
                </c:pt>
                <c:pt idx="147">
                  <c:v>-10.484763862762183</c:v>
                </c:pt>
                <c:pt idx="148">
                  <c:v>-9.9584832676738362</c:v>
                </c:pt>
                <c:pt idx="149">
                  <c:v>-9.4642796544416008</c:v>
                </c:pt>
                <c:pt idx="150">
                  <c:v>-9.0000000000004494</c:v>
                </c:pt>
                <c:pt idx="151">
                  <c:v>-8.5636315488201848</c:v>
                </c:pt>
                <c:pt idx="152">
                  <c:v>-8.1532959001817549</c:v>
                </c:pt>
                <c:pt idx="153">
                  <c:v>-7.7672424487945335</c:v>
                </c:pt>
                <c:pt idx="154">
                  <c:v>-7.4038414663875232</c:v>
                </c:pt>
                <c:pt idx="155">
                  <c:v>-7.0615770409588166</c:v>
                </c:pt>
                <c:pt idx="156">
                  <c:v>-6.7390400344442991</c:v>
                </c:pt>
                <c:pt idx="157">
                  <c:v>-6.4349211757438134</c:v>
                </c:pt>
                <c:pt idx="158">
                  <c:v>-6.1480043719144968</c:v>
                </c:pt>
                <c:pt idx="159">
                  <c:v>-5.8771602939440575</c:v>
                </c:pt>
                <c:pt idx="160">
                  <c:v>-5.621340273259845</c:v>
                </c:pt>
                <c:pt idx="161">
                  <c:v>-5.3795705297280865</c:v>
                </c:pt>
                <c:pt idx="162">
                  <c:v>-5.1509467403186555</c:v>
                </c:pt>
                <c:pt idx="163">
                  <c:v>-4.9346289490292268</c:v>
                </c:pt>
                <c:pt idx="164">
                  <c:v>-4.7298368124186485</c:v>
                </c:pt>
                <c:pt idx="165">
                  <c:v>-4.5358451706698428</c:v>
                </c:pt>
                <c:pt idx="166">
                  <c:v>-4.3519799310718499</c:v>
                </c:pt>
                <c:pt idx="167">
                  <c:v>-4.1776142488516577</c:v>
                </c:pt>
                <c:pt idx="168">
                  <c:v>-4.0121649891404365</c:v>
                </c:pt>
                <c:pt idx="169">
                  <c:v>-3.8550894533235565</c:v>
                </c:pt>
                <c:pt idx="170">
                  <c:v>-3.7058823529413241</c:v>
                </c:pt>
                <c:pt idx="171">
                  <c:v>-3.5640730145536801</c:v>
                </c:pt>
                <c:pt idx="172">
                  <c:v>-3.4292227994630977</c:v>
                </c:pt>
                <c:pt idx="173">
                  <c:v>-3.3009227228305438</c:v>
                </c:pt>
                <c:pt idx="174">
                  <c:v>-3.1787912574650306</c:v>
                </c:pt>
                <c:pt idx="175">
                  <c:v>-3.0624723083740597</c:v>
                </c:pt>
                <c:pt idx="176">
                  <c:v>-2.9516333449990104</c:v>
                </c:pt>
                <c:pt idx="177">
                  <c:v>-2.8459636789019944</c:v>
                </c:pt>
                <c:pt idx="178">
                  <c:v>-2.7451728755022078</c:v>
                </c:pt>
                <c:pt idx="179">
                  <c:v>-2.6489892892673739</c:v>
                </c:pt>
                <c:pt idx="180">
                  <c:v>-2.5571587125417112</c:v>
                </c:pt>
                <c:pt idx="181">
                  <c:v>-2.4694431289301879</c:v>
                </c:pt>
                <c:pt idx="182">
                  <c:v>-2.3856195628563266</c:v>
                </c:pt>
                <c:pt idx="183">
                  <c:v>-2.3054790175658861</c:v>
                </c:pt>
                <c:pt idx="184">
                  <c:v>-2.2288254944617827</c:v>
                </c:pt>
                <c:pt idx="185">
                  <c:v>-2.1554750872250663</c:v>
                </c:pt>
                <c:pt idx="186">
                  <c:v>-2.0852551447070908</c:v>
                </c:pt>
                <c:pt idx="187">
                  <c:v>-2.018003497067411</c:v>
                </c:pt>
                <c:pt idx="188">
                  <c:v>-1.9535677400847935</c:v>
                </c:pt>
                <c:pt idx="189">
                  <c:v>-1.8918045729859319</c:v>
                </c:pt>
                <c:pt idx="190">
                  <c:v>-1.8325791855204319</c:v>
                </c:pt>
                <c:pt idx="191">
                  <c:v>-1.7757646903637676</c:v>
                </c:pt>
                <c:pt idx="192">
                  <c:v>-1.7212415972540589</c:v>
                </c:pt>
                <c:pt idx="193">
                  <c:v>-1.6688973255659281</c:v>
                </c:pt>
                <c:pt idx="194">
                  <c:v>-1.6186257522975118</c:v>
                </c:pt>
                <c:pt idx="195">
                  <c:v>-1.570326792696545</c:v>
                </c:pt>
                <c:pt idx="196">
                  <c:v>-1.5239060109802907</c:v>
                </c:pt>
                <c:pt idx="197">
                  <c:v>-1.4792742588138035</c:v>
                </c:pt>
                <c:pt idx="198">
                  <c:v>-1.4363473394027388</c:v>
                </c:pt>
                <c:pt idx="199">
                  <c:v>-1.395045695232608</c:v>
                </c:pt>
                <c:pt idx="200">
                  <c:v>-1.3552941176471049</c:v>
                </c:pt>
              </c:numCache>
            </c:numRef>
          </c:yVal>
          <c:smooth val="1"/>
        </c:ser>
        <c:axId val="68036480"/>
        <c:axId val="68046848"/>
      </c:scatterChart>
      <c:valAx>
        <c:axId val="6803648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z</a:t>
                </a:r>
                <a:r>
                  <a:rPr lang="ru-RU" sz="1400" dirty="0" smtClean="0"/>
                  <a:t> , мм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0.80603990202783671"/>
              <c:y val="0.43886555847185782"/>
            </c:manualLayout>
          </c:layout>
        </c:title>
        <c:numFmt formatCode="0.00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8046848"/>
        <c:crosses val="autoZero"/>
        <c:crossBetween val="midCat"/>
      </c:valAx>
      <c:valAx>
        <c:axId val="68046848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/>
                  <a:t>В,</a:t>
                </a:r>
                <a:r>
                  <a:rPr lang="ru-RU" sz="1400" baseline="0"/>
                  <a:t> мкТл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0.40050108435777382"/>
              <c:y val="1.0899679206765925E-4"/>
            </c:manualLayout>
          </c:layout>
        </c:title>
        <c:numFmt formatCode="0.00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8036480"/>
        <c:crosses val="autoZero"/>
        <c:crossBetween val="midCat"/>
      </c:valAx>
      <c:spPr>
        <a:solidFill>
          <a:sysClr val="window" lastClr="FFFFFF"/>
        </a:solidFill>
      </c:spPr>
    </c:plotArea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080796150481185"/>
          <c:y val="6.528944298629337E-2"/>
          <c:w val="0.7043657042869601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noFill/>
            </a:ln>
          </c:spPr>
          <c:marker>
            <c:symbol val="square"/>
            <c:size val="3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'2'!$H$501:$H$701</c:f>
              <c:numCache>
                <c:formatCode>General</c:formatCode>
                <c:ptCount val="201"/>
                <c:pt idx="0">
                  <c:v>-17.324999999999999</c:v>
                </c:pt>
                <c:pt idx="1">
                  <c:v>-17.324999999999999</c:v>
                </c:pt>
                <c:pt idx="2">
                  <c:v>-17.324999999999999</c:v>
                </c:pt>
                <c:pt idx="3">
                  <c:v>-17.324999999999999</c:v>
                </c:pt>
                <c:pt idx="4">
                  <c:v>-17.324999999999999</c:v>
                </c:pt>
                <c:pt idx="5">
                  <c:v>-17.324999999999999</c:v>
                </c:pt>
                <c:pt idx="6">
                  <c:v>-17.324999999999999</c:v>
                </c:pt>
                <c:pt idx="7">
                  <c:v>-17.324999999999999</c:v>
                </c:pt>
                <c:pt idx="8">
                  <c:v>-17.324999999999999</c:v>
                </c:pt>
                <c:pt idx="9">
                  <c:v>-17.324999999999999</c:v>
                </c:pt>
                <c:pt idx="10">
                  <c:v>-17.324999999999999</c:v>
                </c:pt>
                <c:pt idx="11">
                  <c:v>-17.324999999999999</c:v>
                </c:pt>
                <c:pt idx="12">
                  <c:v>-17.324999999999999</c:v>
                </c:pt>
                <c:pt idx="13">
                  <c:v>-17.324999999999999</c:v>
                </c:pt>
                <c:pt idx="14">
                  <c:v>-17.324999999999999</c:v>
                </c:pt>
                <c:pt idx="15">
                  <c:v>-17.324999999999999</c:v>
                </c:pt>
                <c:pt idx="16">
                  <c:v>-17.324999999999999</c:v>
                </c:pt>
                <c:pt idx="17">
                  <c:v>-17.324999999999999</c:v>
                </c:pt>
                <c:pt idx="18">
                  <c:v>-17.324999999999999</c:v>
                </c:pt>
                <c:pt idx="19">
                  <c:v>-17.324999999999999</c:v>
                </c:pt>
                <c:pt idx="20">
                  <c:v>-17.324999999999999</c:v>
                </c:pt>
                <c:pt idx="21">
                  <c:v>-17.324999999999999</c:v>
                </c:pt>
                <c:pt idx="22">
                  <c:v>-17.324999999999999</c:v>
                </c:pt>
                <c:pt idx="23">
                  <c:v>-17.324999999999999</c:v>
                </c:pt>
                <c:pt idx="24">
                  <c:v>-17.324999999999999</c:v>
                </c:pt>
                <c:pt idx="25">
                  <c:v>-17.324999999999999</c:v>
                </c:pt>
                <c:pt idx="26">
                  <c:v>-17.375</c:v>
                </c:pt>
                <c:pt idx="27">
                  <c:v>-17.425000000000001</c:v>
                </c:pt>
                <c:pt idx="28">
                  <c:v>-17.425000000000001</c:v>
                </c:pt>
                <c:pt idx="29">
                  <c:v>-17.425000000000001</c:v>
                </c:pt>
                <c:pt idx="30">
                  <c:v>-17.425000000000001</c:v>
                </c:pt>
                <c:pt idx="31">
                  <c:v>-17.475000000000001</c:v>
                </c:pt>
                <c:pt idx="32">
                  <c:v>-17.5</c:v>
                </c:pt>
                <c:pt idx="33">
                  <c:v>-17.625</c:v>
                </c:pt>
                <c:pt idx="34">
                  <c:v>-17.675000000000001</c:v>
                </c:pt>
                <c:pt idx="35">
                  <c:v>-18.225000000000001</c:v>
                </c:pt>
                <c:pt idx="36">
                  <c:v>-18.45</c:v>
                </c:pt>
                <c:pt idx="37">
                  <c:v>-18.725000000000001</c:v>
                </c:pt>
                <c:pt idx="38">
                  <c:v>-18.850000000000001</c:v>
                </c:pt>
                <c:pt idx="39">
                  <c:v>-19.399999999999999</c:v>
                </c:pt>
                <c:pt idx="40">
                  <c:v>-19.600000000000001</c:v>
                </c:pt>
                <c:pt idx="41">
                  <c:v>-20.324999999999999</c:v>
                </c:pt>
                <c:pt idx="42">
                  <c:v>-21.225000000000001</c:v>
                </c:pt>
                <c:pt idx="43">
                  <c:v>-21.725000000000001</c:v>
                </c:pt>
                <c:pt idx="44">
                  <c:v>-21.975000000000001</c:v>
                </c:pt>
                <c:pt idx="45">
                  <c:v>-22.3</c:v>
                </c:pt>
                <c:pt idx="46">
                  <c:v>-22.45</c:v>
                </c:pt>
                <c:pt idx="47">
                  <c:v>-22.475000000000001</c:v>
                </c:pt>
                <c:pt idx="48">
                  <c:v>-22.475000000000001</c:v>
                </c:pt>
                <c:pt idx="49">
                  <c:v>-22.475000000000001</c:v>
                </c:pt>
                <c:pt idx="50">
                  <c:v>-22.475000000000001</c:v>
                </c:pt>
                <c:pt idx="51">
                  <c:v>-22.475000000000001</c:v>
                </c:pt>
                <c:pt idx="52">
                  <c:v>-22.475000000000001</c:v>
                </c:pt>
                <c:pt idx="53">
                  <c:v>-22.475000000000001</c:v>
                </c:pt>
                <c:pt idx="54">
                  <c:v>-22.475000000000001</c:v>
                </c:pt>
                <c:pt idx="55">
                  <c:v>-22.324999999999999</c:v>
                </c:pt>
                <c:pt idx="56">
                  <c:v>-22.2</c:v>
                </c:pt>
                <c:pt idx="57">
                  <c:v>-21.95</c:v>
                </c:pt>
                <c:pt idx="58">
                  <c:v>-21.625</c:v>
                </c:pt>
                <c:pt idx="59">
                  <c:v>-21.175000000000001</c:v>
                </c:pt>
                <c:pt idx="60">
                  <c:v>-20.8</c:v>
                </c:pt>
                <c:pt idx="61">
                  <c:v>-20.774999999999999</c:v>
                </c:pt>
                <c:pt idx="62">
                  <c:v>-20.625</c:v>
                </c:pt>
                <c:pt idx="63">
                  <c:v>-20.3</c:v>
                </c:pt>
                <c:pt idx="64">
                  <c:v>-19.925000000000001</c:v>
                </c:pt>
                <c:pt idx="65">
                  <c:v>-19.7</c:v>
                </c:pt>
                <c:pt idx="66">
                  <c:v>-19.55</c:v>
                </c:pt>
                <c:pt idx="67">
                  <c:v>-19.425000000000001</c:v>
                </c:pt>
                <c:pt idx="68">
                  <c:v>-18.975000000000001</c:v>
                </c:pt>
                <c:pt idx="69">
                  <c:v>-18.649999999999999</c:v>
                </c:pt>
                <c:pt idx="70">
                  <c:v>-18.425000000000001</c:v>
                </c:pt>
                <c:pt idx="71">
                  <c:v>-18.05</c:v>
                </c:pt>
                <c:pt idx="72">
                  <c:v>-17.8</c:v>
                </c:pt>
                <c:pt idx="73">
                  <c:v>-17.75</c:v>
                </c:pt>
                <c:pt idx="74">
                  <c:v>-17.274999999999999</c:v>
                </c:pt>
                <c:pt idx="75">
                  <c:v>-16.600000000000001</c:v>
                </c:pt>
                <c:pt idx="76">
                  <c:v>-16.574999999999999</c:v>
                </c:pt>
                <c:pt idx="77">
                  <c:v>-16.274999999999999</c:v>
                </c:pt>
                <c:pt idx="78">
                  <c:v>-15.7</c:v>
                </c:pt>
                <c:pt idx="79">
                  <c:v>-15.4</c:v>
                </c:pt>
                <c:pt idx="80">
                  <c:v>-14.8</c:v>
                </c:pt>
                <c:pt idx="81">
                  <c:v>-14.275</c:v>
                </c:pt>
                <c:pt idx="82">
                  <c:v>-13.975</c:v>
                </c:pt>
                <c:pt idx="83">
                  <c:v>-13.925000000000001</c:v>
                </c:pt>
                <c:pt idx="84">
                  <c:v>-13.35</c:v>
                </c:pt>
                <c:pt idx="85">
                  <c:v>-13.15</c:v>
                </c:pt>
                <c:pt idx="86">
                  <c:v>-13.05</c:v>
                </c:pt>
                <c:pt idx="87">
                  <c:v>-12.6</c:v>
                </c:pt>
                <c:pt idx="88">
                  <c:v>-12.3</c:v>
                </c:pt>
                <c:pt idx="89">
                  <c:v>-11.5</c:v>
                </c:pt>
                <c:pt idx="90">
                  <c:v>-11.225</c:v>
                </c:pt>
                <c:pt idx="91">
                  <c:v>-11.175000000000001</c:v>
                </c:pt>
                <c:pt idx="92">
                  <c:v>-10.8</c:v>
                </c:pt>
                <c:pt idx="93">
                  <c:v>-10</c:v>
                </c:pt>
                <c:pt idx="94">
                  <c:v>-9.8000000000000007</c:v>
                </c:pt>
                <c:pt idx="95">
                  <c:v>-9.4749999999999996</c:v>
                </c:pt>
                <c:pt idx="96">
                  <c:v>-9.2750000000000004</c:v>
                </c:pt>
                <c:pt idx="97">
                  <c:v>-9.1</c:v>
                </c:pt>
                <c:pt idx="98">
                  <c:v>-8.9250000000000007</c:v>
                </c:pt>
                <c:pt idx="99">
                  <c:v>-8.5500000000000007</c:v>
                </c:pt>
                <c:pt idx="100">
                  <c:v>-8.3000000000000007</c:v>
                </c:pt>
                <c:pt idx="101">
                  <c:v>-8</c:v>
                </c:pt>
                <c:pt idx="102">
                  <c:v>-7.7750000000000004</c:v>
                </c:pt>
                <c:pt idx="103">
                  <c:v>-7.4249999999999998</c:v>
                </c:pt>
                <c:pt idx="104">
                  <c:v>-7.25</c:v>
                </c:pt>
                <c:pt idx="105">
                  <c:v>-6.875</c:v>
                </c:pt>
                <c:pt idx="106">
                  <c:v>-6.5750000000000002</c:v>
                </c:pt>
                <c:pt idx="107">
                  <c:v>-6.45</c:v>
                </c:pt>
                <c:pt idx="108">
                  <c:v>-6.2750000000000004</c:v>
                </c:pt>
                <c:pt idx="109">
                  <c:v>-5.9</c:v>
                </c:pt>
                <c:pt idx="110">
                  <c:v>-5.55</c:v>
                </c:pt>
                <c:pt idx="111">
                  <c:v>-5.4249999999999998</c:v>
                </c:pt>
                <c:pt idx="112">
                  <c:v>-5.4</c:v>
                </c:pt>
                <c:pt idx="113">
                  <c:v>-5.0750000000000002</c:v>
                </c:pt>
                <c:pt idx="114">
                  <c:v>-4.9749999999999996</c:v>
                </c:pt>
                <c:pt idx="115">
                  <c:v>-4.5999999999999996</c:v>
                </c:pt>
                <c:pt idx="116">
                  <c:v>-4.4249999999999998</c:v>
                </c:pt>
                <c:pt idx="117">
                  <c:v>-4.2750000000000004</c:v>
                </c:pt>
                <c:pt idx="118">
                  <c:v>-4.2249999999999996</c:v>
                </c:pt>
                <c:pt idx="119">
                  <c:v>-3.8</c:v>
                </c:pt>
                <c:pt idx="120">
                  <c:v>-3.45</c:v>
                </c:pt>
                <c:pt idx="121">
                  <c:v>-2.9249999999999998</c:v>
                </c:pt>
                <c:pt idx="122">
                  <c:v>-2.5249999999999999</c:v>
                </c:pt>
                <c:pt idx="123">
                  <c:v>-2.5</c:v>
                </c:pt>
                <c:pt idx="124">
                  <c:v>-2.0499999999999998</c:v>
                </c:pt>
                <c:pt idx="125">
                  <c:v>-1.95</c:v>
                </c:pt>
                <c:pt idx="126">
                  <c:v>-1.4</c:v>
                </c:pt>
                <c:pt idx="127">
                  <c:v>-1.35</c:v>
                </c:pt>
                <c:pt idx="128">
                  <c:v>-1.3</c:v>
                </c:pt>
                <c:pt idx="129">
                  <c:v>-0.95</c:v>
                </c:pt>
                <c:pt idx="130">
                  <c:v>-0.57499999999999996</c:v>
                </c:pt>
                <c:pt idx="131">
                  <c:v>-0.25</c:v>
                </c:pt>
                <c:pt idx="132">
                  <c:v>0.27500000000000002</c:v>
                </c:pt>
                <c:pt idx="133">
                  <c:v>0.52500000000000002</c:v>
                </c:pt>
                <c:pt idx="134">
                  <c:v>0.75</c:v>
                </c:pt>
                <c:pt idx="135">
                  <c:v>1.075</c:v>
                </c:pt>
                <c:pt idx="136">
                  <c:v>1.45</c:v>
                </c:pt>
                <c:pt idx="137">
                  <c:v>1.7749999999999999</c:v>
                </c:pt>
                <c:pt idx="138">
                  <c:v>2.125</c:v>
                </c:pt>
                <c:pt idx="139">
                  <c:v>2.5</c:v>
                </c:pt>
                <c:pt idx="140">
                  <c:v>2.9249999999999998</c:v>
                </c:pt>
                <c:pt idx="141">
                  <c:v>3.3</c:v>
                </c:pt>
                <c:pt idx="142">
                  <c:v>3.9</c:v>
                </c:pt>
                <c:pt idx="143">
                  <c:v>4.0999999999999996</c:v>
                </c:pt>
                <c:pt idx="144">
                  <c:v>4.55</c:v>
                </c:pt>
                <c:pt idx="145">
                  <c:v>4.9249999999999998</c:v>
                </c:pt>
                <c:pt idx="146">
                  <c:v>5.1749999999999998</c:v>
                </c:pt>
                <c:pt idx="147">
                  <c:v>5.6</c:v>
                </c:pt>
                <c:pt idx="148">
                  <c:v>5.8250000000000002</c:v>
                </c:pt>
                <c:pt idx="149">
                  <c:v>6.1</c:v>
                </c:pt>
                <c:pt idx="150">
                  <c:v>6.6</c:v>
                </c:pt>
                <c:pt idx="151">
                  <c:v>6.7</c:v>
                </c:pt>
                <c:pt idx="152">
                  <c:v>7.4</c:v>
                </c:pt>
                <c:pt idx="153">
                  <c:v>7.6</c:v>
                </c:pt>
                <c:pt idx="154">
                  <c:v>8.3000000000000007</c:v>
                </c:pt>
                <c:pt idx="155">
                  <c:v>8.4250000000000007</c:v>
                </c:pt>
                <c:pt idx="156">
                  <c:v>8.6</c:v>
                </c:pt>
                <c:pt idx="157">
                  <c:v>8.7750000000000004</c:v>
                </c:pt>
                <c:pt idx="158">
                  <c:v>9.1</c:v>
                </c:pt>
                <c:pt idx="159">
                  <c:v>9.3000000000000007</c:v>
                </c:pt>
                <c:pt idx="160">
                  <c:v>9.3249999999999993</c:v>
                </c:pt>
                <c:pt idx="161">
                  <c:v>9.3249999999999993</c:v>
                </c:pt>
                <c:pt idx="162">
                  <c:v>9.35</c:v>
                </c:pt>
                <c:pt idx="163">
                  <c:v>9.35</c:v>
                </c:pt>
                <c:pt idx="164">
                  <c:v>9.35</c:v>
                </c:pt>
                <c:pt idx="165">
                  <c:v>9.35</c:v>
                </c:pt>
                <c:pt idx="166">
                  <c:v>9.1</c:v>
                </c:pt>
                <c:pt idx="167">
                  <c:v>9.0500000000000007</c:v>
                </c:pt>
                <c:pt idx="168">
                  <c:v>8.85</c:v>
                </c:pt>
                <c:pt idx="169">
                  <c:v>8.6750000000000007</c:v>
                </c:pt>
                <c:pt idx="170">
                  <c:v>8.4499999999999993</c:v>
                </c:pt>
                <c:pt idx="171">
                  <c:v>8.35</c:v>
                </c:pt>
                <c:pt idx="172">
                  <c:v>8.3249999999999993</c:v>
                </c:pt>
                <c:pt idx="173">
                  <c:v>8.2750000000000004</c:v>
                </c:pt>
                <c:pt idx="174">
                  <c:v>8.2750000000000004</c:v>
                </c:pt>
                <c:pt idx="175">
                  <c:v>8.2750000000000004</c:v>
                </c:pt>
                <c:pt idx="176">
                  <c:v>8.25</c:v>
                </c:pt>
                <c:pt idx="177">
                  <c:v>8.1999999999999993</c:v>
                </c:pt>
                <c:pt idx="178">
                  <c:v>7.8250000000000002</c:v>
                </c:pt>
                <c:pt idx="179">
                  <c:v>7.625</c:v>
                </c:pt>
                <c:pt idx="180">
                  <c:v>7.3250000000000002</c:v>
                </c:pt>
                <c:pt idx="181">
                  <c:v>7.1749999999999998</c:v>
                </c:pt>
                <c:pt idx="182">
                  <c:v>6.9749999999999996</c:v>
                </c:pt>
                <c:pt idx="183">
                  <c:v>6.7750000000000004</c:v>
                </c:pt>
                <c:pt idx="184">
                  <c:v>6.5</c:v>
                </c:pt>
                <c:pt idx="185">
                  <c:v>6.0250000000000004</c:v>
                </c:pt>
                <c:pt idx="186">
                  <c:v>5.55</c:v>
                </c:pt>
                <c:pt idx="187">
                  <c:v>4.9000000000000004</c:v>
                </c:pt>
                <c:pt idx="188">
                  <c:v>4.4749999999999996</c:v>
                </c:pt>
                <c:pt idx="189">
                  <c:v>4.0750000000000002</c:v>
                </c:pt>
                <c:pt idx="190">
                  <c:v>3.625</c:v>
                </c:pt>
                <c:pt idx="191">
                  <c:v>3.125</c:v>
                </c:pt>
                <c:pt idx="192">
                  <c:v>2.7</c:v>
                </c:pt>
                <c:pt idx="193">
                  <c:v>2.2250000000000001</c:v>
                </c:pt>
                <c:pt idx="194">
                  <c:v>1.85</c:v>
                </c:pt>
                <c:pt idx="195">
                  <c:v>1.375</c:v>
                </c:pt>
                <c:pt idx="196">
                  <c:v>0.92500000000000004</c:v>
                </c:pt>
                <c:pt idx="197">
                  <c:v>0.55000000000000004</c:v>
                </c:pt>
                <c:pt idx="198">
                  <c:v>0.25</c:v>
                </c:pt>
                <c:pt idx="199">
                  <c:v>0</c:v>
                </c:pt>
                <c:pt idx="200">
                  <c:v>-0.42499999999999999</c:v>
                </c:pt>
              </c:numCache>
            </c:numRef>
          </c:xVal>
          <c:yVal>
            <c:numRef>
              <c:f>'2'!$G$501:$G$701</c:f>
              <c:numCache>
                <c:formatCode>General</c:formatCode>
                <c:ptCount val="201"/>
                <c:pt idx="0">
                  <c:v>-42.304784599999991</c:v>
                </c:pt>
                <c:pt idx="1">
                  <c:v>-41.860267799999995</c:v>
                </c:pt>
                <c:pt idx="2">
                  <c:v>-42.039672399999994</c:v>
                </c:pt>
                <c:pt idx="3">
                  <c:v>-42.039672399999994</c:v>
                </c:pt>
                <c:pt idx="4">
                  <c:v>-42.085329799999997</c:v>
                </c:pt>
                <c:pt idx="5">
                  <c:v>-41.948366199999995</c:v>
                </c:pt>
                <c:pt idx="6">
                  <c:v>-42.087729199999998</c:v>
                </c:pt>
                <c:pt idx="7">
                  <c:v>-41.803395999999999</c:v>
                </c:pt>
                <c:pt idx="8">
                  <c:v>-42.092536599999995</c:v>
                </c:pt>
                <c:pt idx="9">
                  <c:v>-41.671239799999995</c:v>
                </c:pt>
                <c:pt idx="10">
                  <c:v>-42.586718399999995</c:v>
                </c:pt>
                <c:pt idx="11">
                  <c:v>-42.599532399999994</c:v>
                </c:pt>
                <c:pt idx="12">
                  <c:v>-42.498611399999994</c:v>
                </c:pt>
                <c:pt idx="13">
                  <c:v>-42.111757599999997</c:v>
                </c:pt>
                <c:pt idx="14">
                  <c:v>-42.137385599999995</c:v>
                </c:pt>
                <c:pt idx="15">
                  <c:v>-42.580311399999992</c:v>
                </c:pt>
                <c:pt idx="16">
                  <c:v>-42.133386599999994</c:v>
                </c:pt>
                <c:pt idx="17">
                  <c:v>-42.254328399999999</c:v>
                </c:pt>
                <c:pt idx="18">
                  <c:v>-42.107758599999997</c:v>
                </c:pt>
                <c:pt idx="19">
                  <c:v>-41.941159399999997</c:v>
                </c:pt>
                <c:pt idx="20">
                  <c:v>-42.257527599999996</c:v>
                </c:pt>
                <c:pt idx="21">
                  <c:v>-42.128579199999997</c:v>
                </c:pt>
                <c:pt idx="22">
                  <c:v>-42.206271599999994</c:v>
                </c:pt>
                <c:pt idx="23">
                  <c:v>-41.937951599999998</c:v>
                </c:pt>
                <c:pt idx="24">
                  <c:v>-41.692868799999992</c:v>
                </c:pt>
                <c:pt idx="25">
                  <c:v>-42.053294799999996</c:v>
                </c:pt>
                <c:pt idx="26">
                  <c:v>-41.595155599999998</c:v>
                </c:pt>
                <c:pt idx="27">
                  <c:v>-41.953973399999995</c:v>
                </c:pt>
                <c:pt idx="28">
                  <c:v>-41.678446600000001</c:v>
                </c:pt>
                <c:pt idx="29">
                  <c:v>-41.911523799999998</c:v>
                </c:pt>
                <c:pt idx="30">
                  <c:v>-41.841846599999997</c:v>
                </c:pt>
                <c:pt idx="31">
                  <c:v>-42.081322199999995</c:v>
                </c:pt>
                <c:pt idx="32">
                  <c:v>-42.053294799999996</c:v>
                </c:pt>
                <c:pt idx="33">
                  <c:v>-42.405705599999997</c:v>
                </c:pt>
                <c:pt idx="34">
                  <c:v>-42.332820599999998</c:v>
                </c:pt>
                <c:pt idx="35">
                  <c:v>-42.565089399999998</c:v>
                </c:pt>
                <c:pt idx="36">
                  <c:v>-42.738095600000001</c:v>
                </c:pt>
                <c:pt idx="37">
                  <c:v>-42.928714599999999</c:v>
                </c:pt>
                <c:pt idx="38">
                  <c:v>-43.329990599999995</c:v>
                </c:pt>
                <c:pt idx="39">
                  <c:v>-43.064078599999995</c:v>
                </c:pt>
                <c:pt idx="40">
                  <c:v>-42.835008999999999</c:v>
                </c:pt>
                <c:pt idx="41">
                  <c:v>-43.426104199999997</c:v>
                </c:pt>
                <c:pt idx="42">
                  <c:v>-43.253097999999994</c:v>
                </c:pt>
                <c:pt idx="43">
                  <c:v>-43.903455799999996</c:v>
                </c:pt>
                <c:pt idx="44">
                  <c:v>-43.839385799999995</c:v>
                </c:pt>
                <c:pt idx="45">
                  <c:v>-43.550245199999992</c:v>
                </c:pt>
                <c:pt idx="46">
                  <c:v>-43.780114599999997</c:v>
                </c:pt>
                <c:pt idx="47">
                  <c:v>-43.611115999999996</c:v>
                </c:pt>
                <c:pt idx="48">
                  <c:v>-43.454931399999992</c:v>
                </c:pt>
                <c:pt idx="49">
                  <c:v>-43.846592600000001</c:v>
                </c:pt>
                <c:pt idx="50">
                  <c:v>-44.232646599999988</c:v>
                </c:pt>
                <c:pt idx="51">
                  <c:v>-43.301154799999999</c:v>
                </c:pt>
                <c:pt idx="52">
                  <c:v>-43.671986799999999</c:v>
                </c:pt>
                <c:pt idx="53">
                  <c:v>-43.705629999999992</c:v>
                </c:pt>
                <c:pt idx="54">
                  <c:v>-43.7713082</c:v>
                </c:pt>
                <c:pt idx="55">
                  <c:v>-43.928283999999998</c:v>
                </c:pt>
                <c:pt idx="56">
                  <c:v>-43.434110799999999</c:v>
                </c:pt>
                <c:pt idx="57">
                  <c:v>-43.620730799999997</c:v>
                </c:pt>
                <c:pt idx="58">
                  <c:v>-43.0224288</c:v>
                </c:pt>
                <c:pt idx="59">
                  <c:v>-43.379646999999991</c:v>
                </c:pt>
                <c:pt idx="60">
                  <c:v>-42.668409799999992</c:v>
                </c:pt>
                <c:pt idx="61">
                  <c:v>-43.542238599999997</c:v>
                </c:pt>
                <c:pt idx="62">
                  <c:v>-43.064078599999995</c:v>
                </c:pt>
                <c:pt idx="63">
                  <c:v>-43.086498800000001</c:v>
                </c:pt>
                <c:pt idx="64">
                  <c:v>-42.903886399999998</c:v>
                </c:pt>
                <c:pt idx="65">
                  <c:v>-42.909493599999998</c:v>
                </c:pt>
                <c:pt idx="66">
                  <c:v>-42.778137199999996</c:v>
                </c:pt>
                <c:pt idx="67">
                  <c:v>-42.386484599999996</c:v>
                </c:pt>
                <c:pt idx="68">
                  <c:v>-42.137385599999995</c:v>
                </c:pt>
                <c:pt idx="69">
                  <c:v>-42.374461799999992</c:v>
                </c:pt>
                <c:pt idx="70">
                  <c:v>-42.034065199999993</c:v>
                </c:pt>
                <c:pt idx="71">
                  <c:v>-42.110957800000001</c:v>
                </c:pt>
                <c:pt idx="72">
                  <c:v>-41.351663799999997</c:v>
                </c:pt>
                <c:pt idx="73">
                  <c:v>-41.755339199999995</c:v>
                </c:pt>
                <c:pt idx="74">
                  <c:v>-41.350863999999994</c:v>
                </c:pt>
                <c:pt idx="75">
                  <c:v>-41.153038199999997</c:v>
                </c:pt>
                <c:pt idx="76">
                  <c:v>-40.886326399999994</c:v>
                </c:pt>
                <c:pt idx="77">
                  <c:v>-41.397321199999993</c:v>
                </c:pt>
                <c:pt idx="78">
                  <c:v>-40.641234999999995</c:v>
                </c:pt>
                <c:pt idx="79">
                  <c:v>-40.050139799999997</c:v>
                </c:pt>
                <c:pt idx="80">
                  <c:v>-39.046562799999997</c:v>
                </c:pt>
                <c:pt idx="81">
                  <c:v>-38.421832999999992</c:v>
                </c:pt>
                <c:pt idx="82">
                  <c:v>-37.853966399999997</c:v>
                </c:pt>
                <c:pt idx="83">
                  <c:v>-37.635311399999992</c:v>
                </c:pt>
                <c:pt idx="84">
                  <c:v>-36.799133399999995</c:v>
                </c:pt>
                <c:pt idx="85">
                  <c:v>-35.984575799999995</c:v>
                </c:pt>
                <c:pt idx="86">
                  <c:v>-35.834798199999994</c:v>
                </c:pt>
                <c:pt idx="87">
                  <c:v>-35.113954800000002</c:v>
                </c:pt>
                <c:pt idx="88">
                  <c:v>-34.097563799999996</c:v>
                </c:pt>
                <c:pt idx="89">
                  <c:v>-31.704364399999996</c:v>
                </c:pt>
                <c:pt idx="90">
                  <c:v>-30.081656199999998</c:v>
                </c:pt>
                <c:pt idx="91">
                  <c:v>-29.283120399999998</c:v>
                </c:pt>
                <c:pt idx="92">
                  <c:v>-28.169815999999997</c:v>
                </c:pt>
                <c:pt idx="93">
                  <c:v>-23.787083999999997</c:v>
                </c:pt>
                <c:pt idx="94">
                  <c:v>-19.304222199999998</c:v>
                </c:pt>
                <c:pt idx="95">
                  <c:v>-18.074783399999998</c:v>
                </c:pt>
                <c:pt idx="96">
                  <c:v>-17.446045999999999</c:v>
                </c:pt>
                <c:pt idx="97">
                  <c:v>-17.231398599999999</c:v>
                </c:pt>
                <c:pt idx="98">
                  <c:v>-16.440869399999997</c:v>
                </c:pt>
                <c:pt idx="99">
                  <c:v>-14.695619799999999</c:v>
                </c:pt>
                <c:pt idx="100">
                  <c:v>-13.116169599999999</c:v>
                </c:pt>
                <c:pt idx="101">
                  <c:v>-12.750144999999998</c:v>
                </c:pt>
                <c:pt idx="102">
                  <c:v>-16.06523</c:v>
                </c:pt>
                <c:pt idx="103">
                  <c:v>-33.624211199999998</c:v>
                </c:pt>
                <c:pt idx="104">
                  <c:v>-55.926350399999997</c:v>
                </c:pt>
                <c:pt idx="105">
                  <c:v>-81.383390999999989</c:v>
                </c:pt>
                <c:pt idx="106">
                  <c:v>-153.21235399999998</c:v>
                </c:pt>
                <c:pt idx="107">
                  <c:v>-185.456592</c:v>
                </c:pt>
                <c:pt idx="108">
                  <c:v>-199.27111600000001</c:v>
                </c:pt>
                <c:pt idx="109">
                  <c:v>-212.48501599999997</c:v>
                </c:pt>
                <c:pt idx="110">
                  <c:v>-200.793746</c:v>
                </c:pt>
                <c:pt idx="111">
                  <c:v>-156.21667799999997</c:v>
                </c:pt>
                <c:pt idx="112">
                  <c:v>-145.15492799999998</c:v>
                </c:pt>
                <c:pt idx="113">
                  <c:v>-124.980102</c:v>
                </c:pt>
                <c:pt idx="114">
                  <c:v>-104.22537799999999</c:v>
                </c:pt>
                <c:pt idx="115">
                  <c:v>-81.232813599999986</c:v>
                </c:pt>
                <c:pt idx="116">
                  <c:v>-33.979829799999997</c:v>
                </c:pt>
                <c:pt idx="117">
                  <c:v>-26.028106399999999</c:v>
                </c:pt>
                <c:pt idx="118">
                  <c:v>-19.945782199999996</c:v>
                </c:pt>
                <c:pt idx="119">
                  <c:v>-16.394412199999998</c:v>
                </c:pt>
                <c:pt idx="120">
                  <c:v>-16.0211808</c:v>
                </c:pt>
                <c:pt idx="121">
                  <c:v>-20.758731599999997</c:v>
                </c:pt>
                <c:pt idx="122">
                  <c:v>-25.207141799999995</c:v>
                </c:pt>
                <c:pt idx="123">
                  <c:v>-26.7305286</c:v>
                </c:pt>
                <c:pt idx="124">
                  <c:v>-28.335615399999998</c:v>
                </c:pt>
                <c:pt idx="125">
                  <c:v>-30.082464599999998</c:v>
                </c:pt>
                <c:pt idx="126">
                  <c:v>-31.590629399999997</c:v>
                </c:pt>
                <c:pt idx="127">
                  <c:v>-32.791232399999998</c:v>
                </c:pt>
                <c:pt idx="128">
                  <c:v>-33.254978799999996</c:v>
                </c:pt>
                <c:pt idx="129">
                  <c:v>-33.415962199999996</c:v>
                </c:pt>
                <c:pt idx="130">
                  <c:v>-34.956970399999996</c:v>
                </c:pt>
                <c:pt idx="131">
                  <c:v>-35.331809999999997</c:v>
                </c:pt>
                <c:pt idx="132">
                  <c:v>-37.469520599999996</c:v>
                </c:pt>
                <c:pt idx="133">
                  <c:v>-38.186356399999994</c:v>
                </c:pt>
                <c:pt idx="134">
                  <c:v>-38.289676799999995</c:v>
                </c:pt>
                <c:pt idx="135">
                  <c:v>-39.382160599999999</c:v>
                </c:pt>
                <c:pt idx="136">
                  <c:v>-39.5063016</c:v>
                </c:pt>
                <c:pt idx="137">
                  <c:v>-39.920391599999995</c:v>
                </c:pt>
                <c:pt idx="138">
                  <c:v>-40.115817999999997</c:v>
                </c:pt>
                <c:pt idx="139">
                  <c:v>-40.591578599999998</c:v>
                </c:pt>
                <c:pt idx="140">
                  <c:v>-41.370084999999996</c:v>
                </c:pt>
                <c:pt idx="141">
                  <c:v>-42.234298999999993</c:v>
                </c:pt>
                <c:pt idx="142">
                  <c:v>-42.260735400000002</c:v>
                </c:pt>
                <c:pt idx="143">
                  <c:v>-42.667609999999996</c:v>
                </c:pt>
                <c:pt idx="144">
                  <c:v>-42.218285799999997</c:v>
                </c:pt>
                <c:pt idx="145">
                  <c:v>-42.473783199999993</c:v>
                </c:pt>
                <c:pt idx="146">
                  <c:v>-43.160983399999992</c:v>
                </c:pt>
                <c:pt idx="147">
                  <c:v>-43.314768599999994</c:v>
                </c:pt>
                <c:pt idx="148">
                  <c:v>-43.690407999999998</c:v>
                </c:pt>
                <c:pt idx="149">
                  <c:v>-43.957119799999994</c:v>
                </c:pt>
                <c:pt idx="150">
                  <c:v>-43.525416999999997</c:v>
                </c:pt>
                <c:pt idx="151">
                  <c:v>-43.987555199999996</c:v>
                </c:pt>
                <c:pt idx="152">
                  <c:v>-43.974741199999997</c:v>
                </c:pt>
                <c:pt idx="153">
                  <c:v>-44.154145799999995</c:v>
                </c:pt>
                <c:pt idx="154">
                  <c:v>-43.993162399999996</c:v>
                </c:pt>
                <c:pt idx="155">
                  <c:v>-44.039619600000002</c:v>
                </c:pt>
                <c:pt idx="156">
                  <c:v>-44.200611599999995</c:v>
                </c:pt>
                <c:pt idx="157">
                  <c:v>-43.9867554</c:v>
                </c:pt>
                <c:pt idx="158">
                  <c:v>-44.451301599999994</c:v>
                </c:pt>
                <c:pt idx="159">
                  <c:v>-44.116512199999995</c:v>
                </c:pt>
                <c:pt idx="160">
                  <c:v>-44.587465399999992</c:v>
                </c:pt>
                <c:pt idx="161">
                  <c:v>-44.615492799999998</c:v>
                </c:pt>
                <c:pt idx="162">
                  <c:v>-44.027605399999992</c:v>
                </c:pt>
                <c:pt idx="163">
                  <c:v>-44.303123599999999</c:v>
                </c:pt>
                <c:pt idx="164">
                  <c:v>-44.416058799999995</c:v>
                </c:pt>
                <c:pt idx="165">
                  <c:v>-44.204610600000002</c:v>
                </c:pt>
                <c:pt idx="166">
                  <c:v>-44.279095199999993</c:v>
                </c:pt>
                <c:pt idx="167">
                  <c:v>-43.8201562</c:v>
                </c:pt>
                <c:pt idx="168">
                  <c:v>-43.979548600000001</c:v>
                </c:pt>
                <c:pt idx="169">
                  <c:v>-43.796936199999998</c:v>
                </c:pt>
                <c:pt idx="170">
                  <c:v>-44.267080999999997</c:v>
                </c:pt>
                <c:pt idx="171">
                  <c:v>-43.766500799999996</c:v>
                </c:pt>
                <c:pt idx="172">
                  <c:v>-43.980348399999997</c:v>
                </c:pt>
                <c:pt idx="173">
                  <c:v>-44.931869599999999</c:v>
                </c:pt>
                <c:pt idx="174">
                  <c:v>-43.698423199999993</c:v>
                </c:pt>
                <c:pt idx="175">
                  <c:v>-44.1349248</c:v>
                </c:pt>
                <c:pt idx="176">
                  <c:v>-43.581480399999997</c:v>
                </c:pt>
                <c:pt idx="177">
                  <c:v>-44.026805599999996</c:v>
                </c:pt>
                <c:pt idx="178">
                  <c:v>-43.947504999999992</c:v>
                </c:pt>
                <c:pt idx="179">
                  <c:v>-43.690407999999998</c:v>
                </c:pt>
                <c:pt idx="180">
                  <c:v>-43.559051599999997</c:v>
                </c:pt>
                <c:pt idx="181">
                  <c:v>-43.418888799999998</c:v>
                </c:pt>
                <c:pt idx="182">
                  <c:v>-43.741672599999994</c:v>
                </c:pt>
                <c:pt idx="183">
                  <c:v>-43.808950400000001</c:v>
                </c:pt>
                <c:pt idx="184">
                  <c:v>-43.612715599999994</c:v>
                </c:pt>
                <c:pt idx="185">
                  <c:v>-43.264312399999994</c:v>
                </c:pt>
                <c:pt idx="186">
                  <c:v>-43.044848999999999</c:v>
                </c:pt>
                <c:pt idx="187">
                  <c:v>-42.923907199999995</c:v>
                </c:pt>
                <c:pt idx="188">
                  <c:v>-42.343226599999994</c:v>
                </c:pt>
                <c:pt idx="189">
                  <c:v>-42.404105999999999</c:v>
                </c:pt>
                <c:pt idx="190">
                  <c:v>-42.348833799999994</c:v>
                </c:pt>
                <c:pt idx="191">
                  <c:v>-41.971594799999998</c:v>
                </c:pt>
                <c:pt idx="192">
                  <c:v>-41.450985199999998</c:v>
                </c:pt>
                <c:pt idx="193">
                  <c:v>-40.678877199999995</c:v>
                </c:pt>
                <c:pt idx="194">
                  <c:v>-40.269603199999999</c:v>
                </c:pt>
                <c:pt idx="195">
                  <c:v>-39.679307799999997</c:v>
                </c:pt>
                <c:pt idx="196">
                  <c:v>-39.171512200000002</c:v>
                </c:pt>
                <c:pt idx="197">
                  <c:v>-38.642896</c:v>
                </c:pt>
                <c:pt idx="198">
                  <c:v>-37.7065968</c:v>
                </c:pt>
                <c:pt idx="199">
                  <c:v>-37.495148599999993</c:v>
                </c:pt>
                <c:pt idx="200">
                  <c:v>-36.002197199999998</c:v>
                </c:pt>
              </c:numCache>
            </c:numRef>
          </c:yVal>
          <c:smooth val="1"/>
        </c:ser>
        <c:ser>
          <c:idx val="1"/>
          <c:order val="1"/>
          <c:tx>
            <c:v>теор</c:v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'2'!$X:$X</c:f>
              <c:numCache>
                <c:formatCode>0.00</c:formatCode>
                <c:ptCount val="1048576"/>
                <c:pt idx="1">
                  <c:v>-11</c:v>
                </c:pt>
                <c:pt idx="2">
                  <c:v>-10.989999999999998</c:v>
                </c:pt>
                <c:pt idx="3">
                  <c:v>-10.98</c:v>
                </c:pt>
                <c:pt idx="4">
                  <c:v>-10.969999999999999</c:v>
                </c:pt>
                <c:pt idx="5">
                  <c:v>-10.96</c:v>
                </c:pt>
                <c:pt idx="6">
                  <c:v>-10.95</c:v>
                </c:pt>
                <c:pt idx="7">
                  <c:v>-10.94</c:v>
                </c:pt>
                <c:pt idx="8">
                  <c:v>-10.93</c:v>
                </c:pt>
                <c:pt idx="9">
                  <c:v>-10.92</c:v>
                </c:pt>
                <c:pt idx="10">
                  <c:v>-10.91</c:v>
                </c:pt>
                <c:pt idx="11">
                  <c:v>-10.899999999999999</c:v>
                </c:pt>
                <c:pt idx="12">
                  <c:v>-10.89</c:v>
                </c:pt>
                <c:pt idx="13">
                  <c:v>-10.87999999999999</c:v>
                </c:pt>
                <c:pt idx="14">
                  <c:v>-10.86999999999999</c:v>
                </c:pt>
                <c:pt idx="15">
                  <c:v>-10.859999999999991</c:v>
                </c:pt>
                <c:pt idx="16">
                  <c:v>-10.849999999999991</c:v>
                </c:pt>
                <c:pt idx="17">
                  <c:v>-10.839999999999989</c:v>
                </c:pt>
                <c:pt idx="18">
                  <c:v>-10.829999999999989</c:v>
                </c:pt>
                <c:pt idx="19">
                  <c:v>-10.81999999999999</c:v>
                </c:pt>
                <c:pt idx="20">
                  <c:v>-10.80999999999999</c:v>
                </c:pt>
                <c:pt idx="21">
                  <c:v>-10.79999999999999</c:v>
                </c:pt>
                <c:pt idx="22">
                  <c:v>-10.789999999999988</c:v>
                </c:pt>
                <c:pt idx="23">
                  <c:v>-10.77999999999999</c:v>
                </c:pt>
                <c:pt idx="24">
                  <c:v>-10.769999999999991</c:v>
                </c:pt>
                <c:pt idx="25">
                  <c:v>-10.759999999999991</c:v>
                </c:pt>
                <c:pt idx="26">
                  <c:v>-10.749999999999989</c:v>
                </c:pt>
                <c:pt idx="27">
                  <c:v>-10.73999999999999</c:v>
                </c:pt>
                <c:pt idx="28">
                  <c:v>-10.72999999999999</c:v>
                </c:pt>
                <c:pt idx="29">
                  <c:v>-10.71999999999999</c:v>
                </c:pt>
                <c:pt idx="30">
                  <c:v>-10.70999999999999</c:v>
                </c:pt>
                <c:pt idx="31">
                  <c:v>-10.699999999999989</c:v>
                </c:pt>
                <c:pt idx="32">
                  <c:v>-10.689999999999991</c:v>
                </c:pt>
                <c:pt idx="33">
                  <c:v>-10.679999999999989</c:v>
                </c:pt>
                <c:pt idx="34">
                  <c:v>-10.66999999999998</c:v>
                </c:pt>
                <c:pt idx="35">
                  <c:v>-10.659999999999979</c:v>
                </c:pt>
                <c:pt idx="36">
                  <c:v>-10.649999999999981</c:v>
                </c:pt>
                <c:pt idx="37">
                  <c:v>-10.639999999999979</c:v>
                </c:pt>
                <c:pt idx="38">
                  <c:v>-10.629999999999979</c:v>
                </c:pt>
                <c:pt idx="39">
                  <c:v>-10.61999999999998</c:v>
                </c:pt>
                <c:pt idx="40">
                  <c:v>-10.609999999999982</c:v>
                </c:pt>
                <c:pt idx="41">
                  <c:v>-10.59999999999998</c:v>
                </c:pt>
                <c:pt idx="42">
                  <c:v>-10.58999999999998</c:v>
                </c:pt>
                <c:pt idx="43">
                  <c:v>-10.579999999999981</c:v>
                </c:pt>
                <c:pt idx="44">
                  <c:v>-10.569999999999981</c:v>
                </c:pt>
                <c:pt idx="45">
                  <c:v>-10.559999999999981</c:v>
                </c:pt>
                <c:pt idx="46">
                  <c:v>-10.549999999999979</c:v>
                </c:pt>
                <c:pt idx="47">
                  <c:v>-10.53999999999998</c:v>
                </c:pt>
                <c:pt idx="48">
                  <c:v>-10.52999999999998</c:v>
                </c:pt>
                <c:pt idx="49">
                  <c:v>-10.51999999999998</c:v>
                </c:pt>
                <c:pt idx="50">
                  <c:v>-10.50999999999998</c:v>
                </c:pt>
                <c:pt idx="51">
                  <c:v>-10.499999999999979</c:v>
                </c:pt>
                <c:pt idx="52">
                  <c:v>-10.489999999999981</c:v>
                </c:pt>
                <c:pt idx="53">
                  <c:v>-10.479999999999979</c:v>
                </c:pt>
                <c:pt idx="54">
                  <c:v>-10.469999999999981</c:v>
                </c:pt>
                <c:pt idx="55">
                  <c:v>-10.45999999999998</c:v>
                </c:pt>
                <c:pt idx="56">
                  <c:v>-10.449999999999971</c:v>
                </c:pt>
                <c:pt idx="57">
                  <c:v>-10.439999999999969</c:v>
                </c:pt>
                <c:pt idx="58">
                  <c:v>-10.429999999999971</c:v>
                </c:pt>
                <c:pt idx="59">
                  <c:v>-10.41999999999997</c:v>
                </c:pt>
                <c:pt idx="60">
                  <c:v>-10.40999999999997</c:v>
                </c:pt>
                <c:pt idx="61">
                  <c:v>-10.39999999999997</c:v>
                </c:pt>
                <c:pt idx="62">
                  <c:v>-10.38999999999997</c:v>
                </c:pt>
                <c:pt idx="63">
                  <c:v>-10.379999999999971</c:v>
                </c:pt>
                <c:pt idx="64">
                  <c:v>-10.369999999999969</c:v>
                </c:pt>
                <c:pt idx="65">
                  <c:v>-10.359999999999971</c:v>
                </c:pt>
                <c:pt idx="66">
                  <c:v>-10.349999999999969</c:v>
                </c:pt>
                <c:pt idx="67">
                  <c:v>-10.33999999999997</c:v>
                </c:pt>
                <c:pt idx="68">
                  <c:v>-10.32999999999997</c:v>
                </c:pt>
                <c:pt idx="69">
                  <c:v>-10.31999999999997</c:v>
                </c:pt>
                <c:pt idx="70">
                  <c:v>-10.30999999999997</c:v>
                </c:pt>
                <c:pt idx="71">
                  <c:v>-10.299999999999969</c:v>
                </c:pt>
                <c:pt idx="72">
                  <c:v>-10.289999999999971</c:v>
                </c:pt>
                <c:pt idx="73">
                  <c:v>-10.279999999999969</c:v>
                </c:pt>
                <c:pt idx="74">
                  <c:v>-10.269999999999971</c:v>
                </c:pt>
                <c:pt idx="75">
                  <c:v>-10.25999999999997</c:v>
                </c:pt>
                <c:pt idx="76">
                  <c:v>-10.24999999999997</c:v>
                </c:pt>
                <c:pt idx="77">
                  <c:v>-10.23999999999997</c:v>
                </c:pt>
                <c:pt idx="78">
                  <c:v>-10.229999999999961</c:v>
                </c:pt>
                <c:pt idx="79">
                  <c:v>-10.21999999999996</c:v>
                </c:pt>
                <c:pt idx="80">
                  <c:v>-10.20999999999996</c:v>
                </c:pt>
                <c:pt idx="81">
                  <c:v>-10.19999999999996</c:v>
                </c:pt>
                <c:pt idx="82">
                  <c:v>-10.18999999999996</c:v>
                </c:pt>
                <c:pt idx="83">
                  <c:v>-10.179999999999961</c:v>
                </c:pt>
                <c:pt idx="84">
                  <c:v>-10.169999999999959</c:v>
                </c:pt>
                <c:pt idx="85">
                  <c:v>-10.159999999999961</c:v>
                </c:pt>
                <c:pt idx="86">
                  <c:v>-10.149999999999959</c:v>
                </c:pt>
                <c:pt idx="87">
                  <c:v>-10.13999999999996</c:v>
                </c:pt>
                <c:pt idx="88">
                  <c:v>-10.12999999999996</c:v>
                </c:pt>
                <c:pt idx="89">
                  <c:v>-10.119999999999958</c:v>
                </c:pt>
                <c:pt idx="90">
                  <c:v>-10.10999999999996</c:v>
                </c:pt>
                <c:pt idx="91">
                  <c:v>-10.099999999999959</c:v>
                </c:pt>
                <c:pt idx="92">
                  <c:v>-10.089999999999961</c:v>
                </c:pt>
                <c:pt idx="93">
                  <c:v>-10.079999999999959</c:v>
                </c:pt>
                <c:pt idx="94">
                  <c:v>-10.069999999999961</c:v>
                </c:pt>
                <c:pt idx="95">
                  <c:v>-10.05999999999996</c:v>
                </c:pt>
                <c:pt idx="96">
                  <c:v>-10.04999999999996</c:v>
                </c:pt>
                <c:pt idx="97">
                  <c:v>-10.03999999999996</c:v>
                </c:pt>
                <c:pt idx="98">
                  <c:v>-10.029999999999959</c:v>
                </c:pt>
                <c:pt idx="99">
                  <c:v>-10.01999999999996</c:v>
                </c:pt>
                <c:pt idx="100">
                  <c:v>-10.00999999999995</c:v>
                </c:pt>
                <c:pt idx="101">
                  <c:v>-9.9999999999999503</c:v>
                </c:pt>
                <c:pt idx="102">
                  <c:v>-9.9899999999999505</c:v>
                </c:pt>
                <c:pt idx="103">
                  <c:v>-9.9799999999999507</c:v>
                </c:pt>
                <c:pt idx="104">
                  <c:v>-9.9699999999999491</c:v>
                </c:pt>
                <c:pt idx="105">
                  <c:v>-9.9599999999999493</c:v>
                </c:pt>
                <c:pt idx="106">
                  <c:v>-9.9499999999999496</c:v>
                </c:pt>
                <c:pt idx="107">
                  <c:v>-9.9399999999999498</c:v>
                </c:pt>
                <c:pt idx="108">
                  <c:v>-9.92999999999995</c:v>
                </c:pt>
                <c:pt idx="109">
                  <c:v>-9.9199999999999502</c:v>
                </c:pt>
                <c:pt idx="110">
                  <c:v>-9.9099999999999504</c:v>
                </c:pt>
                <c:pt idx="111">
                  <c:v>-9.8999999999999488</c:v>
                </c:pt>
                <c:pt idx="112">
                  <c:v>-9.8899999999999508</c:v>
                </c:pt>
                <c:pt idx="113">
                  <c:v>-9.8799999999999493</c:v>
                </c:pt>
                <c:pt idx="114">
                  <c:v>-9.8699999999999495</c:v>
                </c:pt>
                <c:pt idx="115">
                  <c:v>-9.8599999999999497</c:v>
                </c:pt>
                <c:pt idx="116">
                  <c:v>-9.8499999999999499</c:v>
                </c:pt>
                <c:pt idx="117">
                  <c:v>-9.8399999999999501</c:v>
                </c:pt>
                <c:pt idx="118">
                  <c:v>-9.8299999999999503</c:v>
                </c:pt>
                <c:pt idx="119">
                  <c:v>-9.8199999999999505</c:v>
                </c:pt>
                <c:pt idx="120">
                  <c:v>-9.8099999999999508</c:v>
                </c:pt>
                <c:pt idx="121">
                  <c:v>-9.7999999999999403</c:v>
                </c:pt>
                <c:pt idx="122">
                  <c:v>-9.7899999999999405</c:v>
                </c:pt>
                <c:pt idx="123">
                  <c:v>-9.7799999999999407</c:v>
                </c:pt>
                <c:pt idx="124">
                  <c:v>-9.7699999999999392</c:v>
                </c:pt>
                <c:pt idx="125">
                  <c:v>-9.7599999999999394</c:v>
                </c:pt>
                <c:pt idx="126">
                  <c:v>-9.7499999999999396</c:v>
                </c:pt>
                <c:pt idx="127">
                  <c:v>-9.7399999999999398</c:v>
                </c:pt>
                <c:pt idx="128">
                  <c:v>-9.72999999999994</c:v>
                </c:pt>
                <c:pt idx="129">
                  <c:v>-9.7199999999999402</c:v>
                </c:pt>
                <c:pt idx="130">
                  <c:v>-9.7099999999999405</c:v>
                </c:pt>
                <c:pt idx="131">
                  <c:v>-9.6999999999999389</c:v>
                </c:pt>
                <c:pt idx="132">
                  <c:v>-9.6899999999999409</c:v>
                </c:pt>
                <c:pt idx="133">
                  <c:v>-9.6799999999999393</c:v>
                </c:pt>
                <c:pt idx="134">
                  <c:v>-9.6699999999999395</c:v>
                </c:pt>
                <c:pt idx="135">
                  <c:v>-9.6599999999999397</c:v>
                </c:pt>
                <c:pt idx="136">
                  <c:v>-9.64999999999994</c:v>
                </c:pt>
                <c:pt idx="137">
                  <c:v>-9.6399999999999402</c:v>
                </c:pt>
                <c:pt idx="138">
                  <c:v>-9.6299999999999404</c:v>
                </c:pt>
                <c:pt idx="139">
                  <c:v>-9.6199999999999406</c:v>
                </c:pt>
                <c:pt idx="140">
                  <c:v>-9.609999999999939</c:v>
                </c:pt>
                <c:pt idx="141">
                  <c:v>-9.599999999999941</c:v>
                </c:pt>
                <c:pt idx="142">
                  <c:v>-9.5899999999999395</c:v>
                </c:pt>
                <c:pt idx="143">
                  <c:v>-9.5799999999999308</c:v>
                </c:pt>
                <c:pt idx="144">
                  <c:v>-9.5699999999999292</c:v>
                </c:pt>
                <c:pt idx="145">
                  <c:v>-9.5599999999999294</c:v>
                </c:pt>
                <c:pt idx="146">
                  <c:v>-9.5499999999999297</c:v>
                </c:pt>
                <c:pt idx="147">
                  <c:v>-9.5399999999999299</c:v>
                </c:pt>
                <c:pt idx="148">
                  <c:v>-9.5299999999999301</c:v>
                </c:pt>
                <c:pt idx="149">
                  <c:v>-9.5199999999999303</c:v>
                </c:pt>
                <c:pt idx="150">
                  <c:v>-9.5099999999999305</c:v>
                </c:pt>
                <c:pt idx="151">
                  <c:v>-9.4999999999999289</c:v>
                </c:pt>
                <c:pt idx="152">
                  <c:v>-9.4899999999999292</c:v>
                </c:pt>
                <c:pt idx="153">
                  <c:v>-9.4799999999999294</c:v>
                </c:pt>
                <c:pt idx="154">
                  <c:v>-9.4699999999999296</c:v>
                </c:pt>
                <c:pt idx="155">
                  <c:v>-9.4599999999999298</c:v>
                </c:pt>
                <c:pt idx="156">
                  <c:v>-9.44999999999993</c:v>
                </c:pt>
                <c:pt idx="157">
                  <c:v>-9.4399999999999302</c:v>
                </c:pt>
                <c:pt idx="158">
                  <c:v>-9.4299999999999304</c:v>
                </c:pt>
                <c:pt idx="159">
                  <c:v>-9.4199999999999307</c:v>
                </c:pt>
                <c:pt idx="160">
                  <c:v>-9.4099999999999291</c:v>
                </c:pt>
                <c:pt idx="161">
                  <c:v>-9.3999999999999311</c:v>
                </c:pt>
                <c:pt idx="162">
                  <c:v>-9.3899999999999295</c:v>
                </c:pt>
                <c:pt idx="163">
                  <c:v>-9.3799999999999297</c:v>
                </c:pt>
                <c:pt idx="164">
                  <c:v>-9.3699999999999299</c:v>
                </c:pt>
                <c:pt idx="165">
                  <c:v>-9.3599999999999195</c:v>
                </c:pt>
                <c:pt idx="166">
                  <c:v>-9.3499999999999197</c:v>
                </c:pt>
                <c:pt idx="167">
                  <c:v>-9.3399999999999199</c:v>
                </c:pt>
                <c:pt idx="168">
                  <c:v>-9.3299999999999201</c:v>
                </c:pt>
                <c:pt idx="169">
                  <c:v>-9.3199999999999203</c:v>
                </c:pt>
                <c:pt idx="170">
                  <c:v>-9.3099999999999206</c:v>
                </c:pt>
                <c:pt idx="171">
                  <c:v>-9.2999999999999208</c:v>
                </c:pt>
                <c:pt idx="172">
                  <c:v>-9.289999999999921</c:v>
                </c:pt>
                <c:pt idx="173">
                  <c:v>-9.2799999999999194</c:v>
                </c:pt>
                <c:pt idx="174">
                  <c:v>-9.2699999999999196</c:v>
                </c:pt>
                <c:pt idx="175">
                  <c:v>-9.2599999999999199</c:v>
                </c:pt>
                <c:pt idx="176">
                  <c:v>-9.2499999999999201</c:v>
                </c:pt>
                <c:pt idx="177">
                  <c:v>-9.2399999999999203</c:v>
                </c:pt>
                <c:pt idx="178">
                  <c:v>-9.2299999999999205</c:v>
                </c:pt>
                <c:pt idx="179">
                  <c:v>-9.2199999999999207</c:v>
                </c:pt>
                <c:pt idx="180">
                  <c:v>-9.2099999999999191</c:v>
                </c:pt>
                <c:pt idx="181">
                  <c:v>-9.1999999999999194</c:v>
                </c:pt>
                <c:pt idx="182">
                  <c:v>-9.1899999999999196</c:v>
                </c:pt>
                <c:pt idx="183">
                  <c:v>-9.1799999999999198</c:v>
                </c:pt>
                <c:pt idx="184">
                  <c:v>-9.16999999999992</c:v>
                </c:pt>
                <c:pt idx="185">
                  <c:v>-9.1599999999999202</c:v>
                </c:pt>
                <c:pt idx="186">
                  <c:v>-9.1499999999999098</c:v>
                </c:pt>
                <c:pt idx="187">
                  <c:v>-9.13999999999991</c:v>
                </c:pt>
                <c:pt idx="188">
                  <c:v>-9.1299999999999102</c:v>
                </c:pt>
                <c:pt idx="189">
                  <c:v>-9.1199999999999104</c:v>
                </c:pt>
                <c:pt idx="190">
                  <c:v>-9.1099999999999106</c:v>
                </c:pt>
                <c:pt idx="191">
                  <c:v>-9.0999999999999091</c:v>
                </c:pt>
                <c:pt idx="192">
                  <c:v>-9.089999999999911</c:v>
                </c:pt>
                <c:pt idx="193">
                  <c:v>-9.0799999999999095</c:v>
                </c:pt>
                <c:pt idx="194">
                  <c:v>-9.0699999999999097</c:v>
                </c:pt>
                <c:pt idx="195">
                  <c:v>-9.0599999999999099</c:v>
                </c:pt>
                <c:pt idx="196">
                  <c:v>-9.0499999999999101</c:v>
                </c:pt>
                <c:pt idx="197">
                  <c:v>-9.0399999999999103</c:v>
                </c:pt>
                <c:pt idx="198">
                  <c:v>-9.0299999999999105</c:v>
                </c:pt>
                <c:pt idx="199">
                  <c:v>-9.0199999999999108</c:v>
                </c:pt>
                <c:pt idx="200">
                  <c:v>-9.0099999999999092</c:v>
                </c:pt>
                <c:pt idx="201">
                  <c:v>-8.9999999999999094</c:v>
                </c:pt>
                <c:pt idx="202">
                  <c:v>-8.9899999999999096</c:v>
                </c:pt>
                <c:pt idx="203">
                  <c:v>-8.9799999999999098</c:v>
                </c:pt>
                <c:pt idx="204">
                  <c:v>-8.96999999999991</c:v>
                </c:pt>
                <c:pt idx="205">
                  <c:v>-8.9599999999999103</c:v>
                </c:pt>
                <c:pt idx="206">
                  <c:v>-8.9499999999999105</c:v>
                </c:pt>
                <c:pt idx="207">
                  <c:v>-8.9399999999999107</c:v>
                </c:pt>
                <c:pt idx="208">
                  <c:v>-8.9299999999999109</c:v>
                </c:pt>
                <c:pt idx="209">
                  <c:v>-8.9199999999999093</c:v>
                </c:pt>
                <c:pt idx="210">
                  <c:v>-8.9099999999999095</c:v>
                </c:pt>
                <c:pt idx="211">
                  <c:v>-8.8999999999999098</c:v>
                </c:pt>
                <c:pt idx="212">
                  <c:v>-8.88999999999991</c:v>
                </c:pt>
                <c:pt idx="213">
                  <c:v>-8.8799999999999102</c:v>
                </c:pt>
                <c:pt idx="214">
                  <c:v>-8.8699999999999104</c:v>
                </c:pt>
                <c:pt idx="215">
                  <c:v>-8.8599999999999106</c:v>
                </c:pt>
                <c:pt idx="216">
                  <c:v>-8.8499999999999091</c:v>
                </c:pt>
                <c:pt idx="217">
                  <c:v>-8.8399999999999093</c:v>
                </c:pt>
                <c:pt idx="218">
                  <c:v>-8.8299999999999095</c:v>
                </c:pt>
                <c:pt idx="219">
                  <c:v>-8.8199999999999097</c:v>
                </c:pt>
                <c:pt idx="220">
                  <c:v>-8.8099999999999099</c:v>
                </c:pt>
                <c:pt idx="221">
                  <c:v>-8.7999999999999101</c:v>
                </c:pt>
                <c:pt idx="222">
                  <c:v>-8.7899999999999103</c:v>
                </c:pt>
                <c:pt idx="223">
                  <c:v>-8.7799999999999105</c:v>
                </c:pt>
                <c:pt idx="224">
                  <c:v>-8.7699999999999108</c:v>
                </c:pt>
                <c:pt idx="225">
                  <c:v>-8.7599999999999092</c:v>
                </c:pt>
                <c:pt idx="226">
                  <c:v>-8.7499999999999094</c:v>
                </c:pt>
                <c:pt idx="227">
                  <c:v>-8.7399999999999096</c:v>
                </c:pt>
                <c:pt idx="228">
                  <c:v>-8.7299999999999098</c:v>
                </c:pt>
                <c:pt idx="229">
                  <c:v>-8.71999999999991</c:v>
                </c:pt>
                <c:pt idx="230">
                  <c:v>-8.7099999999999103</c:v>
                </c:pt>
                <c:pt idx="231">
                  <c:v>-8.6999999999999105</c:v>
                </c:pt>
                <c:pt idx="232">
                  <c:v>-8.6899999999999089</c:v>
                </c:pt>
                <c:pt idx="233">
                  <c:v>-8.6799999999999109</c:v>
                </c:pt>
                <c:pt idx="234">
                  <c:v>-8.6699999999999093</c:v>
                </c:pt>
                <c:pt idx="235">
                  <c:v>-8.6599999999999095</c:v>
                </c:pt>
                <c:pt idx="236">
                  <c:v>-8.6499999999999098</c:v>
                </c:pt>
                <c:pt idx="237">
                  <c:v>-8.63999999999991</c:v>
                </c:pt>
                <c:pt idx="238">
                  <c:v>-8.6299999999999102</c:v>
                </c:pt>
                <c:pt idx="239">
                  <c:v>-8.6199999999999104</c:v>
                </c:pt>
                <c:pt idx="240">
                  <c:v>-8.6099999999999106</c:v>
                </c:pt>
                <c:pt idx="241">
                  <c:v>-8.5999999999999091</c:v>
                </c:pt>
                <c:pt idx="242">
                  <c:v>-8.589999999999911</c:v>
                </c:pt>
                <c:pt idx="243">
                  <c:v>-8.5799999999999095</c:v>
                </c:pt>
                <c:pt idx="244">
                  <c:v>-8.5699999999999097</c:v>
                </c:pt>
                <c:pt idx="245">
                  <c:v>-8.5599999999999099</c:v>
                </c:pt>
                <c:pt idx="246">
                  <c:v>-8.5499999999999101</c:v>
                </c:pt>
                <c:pt idx="247">
                  <c:v>-8.5399999999999103</c:v>
                </c:pt>
                <c:pt idx="248">
                  <c:v>-8.5299999999999105</c:v>
                </c:pt>
                <c:pt idx="249">
                  <c:v>-8.5199999999999108</c:v>
                </c:pt>
                <c:pt idx="250">
                  <c:v>-8.5099999999999092</c:v>
                </c:pt>
                <c:pt idx="251">
                  <c:v>-8.4999999999999094</c:v>
                </c:pt>
                <c:pt idx="252">
                  <c:v>-8.4899999999999096</c:v>
                </c:pt>
                <c:pt idx="253">
                  <c:v>-8.4799999999999098</c:v>
                </c:pt>
                <c:pt idx="254">
                  <c:v>-8.46999999999991</c:v>
                </c:pt>
                <c:pt idx="255">
                  <c:v>-8.4599999999999103</c:v>
                </c:pt>
                <c:pt idx="256">
                  <c:v>-8.4499999999999105</c:v>
                </c:pt>
                <c:pt idx="257">
                  <c:v>-8.4399999999999107</c:v>
                </c:pt>
                <c:pt idx="258">
                  <c:v>-8.4299999999999109</c:v>
                </c:pt>
                <c:pt idx="259">
                  <c:v>-8.4199999999999093</c:v>
                </c:pt>
                <c:pt idx="260">
                  <c:v>-8.4099999999999095</c:v>
                </c:pt>
                <c:pt idx="261">
                  <c:v>-8.3999999999999098</c:v>
                </c:pt>
                <c:pt idx="262">
                  <c:v>-8.38999999999991</c:v>
                </c:pt>
                <c:pt idx="263">
                  <c:v>-8.3799999999999102</c:v>
                </c:pt>
                <c:pt idx="264">
                  <c:v>-8.3699999999999104</c:v>
                </c:pt>
                <c:pt idx="265">
                  <c:v>-8.3599999999999106</c:v>
                </c:pt>
                <c:pt idx="266">
                  <c:v>-8.3499999999999091</c:v>
                </c:pt>
                <c:pt idx="267">
                  <c:v>-8.3399999999999093</c:v>
                </c:pt>
                <c:pt idx="268">
                  <c:v>-8.3299999999999095</c:v>
                </c:pt>
                <c:pt idx="269">
                  <c:v>-8.3199999999999097</c:v>
                </c:pt>
                <c:pt idx="270">
                  <c:v>-8.3099999999999099</c:v>
                </c:pt>
                <c:pt idx="271">
                  <c:v>-8.2999999999999101</c:v>
                </c:pt>
                <c:pt idx="272">
                  <c:v>-8.2899999999999103</c:v>
                </c:pt>
                <c:pt idx="273">
                  <c:v>-8.2799999999999105</c:v>
                </c:pt>
                <c:pt idx="274">
                  <c:v>-8.2699999999999108</c:v>
                </c:pt>
                <c:pt idx="275">
                  <c:v>-8.2599999999999092</c:v>
                </c:pt>
                <c:pt idx="276">
                  <c:v>-8.2499999999999094</c:v>
                </c:pt>
                <c:pt idx="277">
                  <c:v>-8.2399999999999096</c:v>
                </c:pt>
                <c:pt idx="278">
                  <c:v>-8.2299999999999098</c:v>
                </c:pt>
                <c:pt idx="279">
                  <c:v>-8.21999999999991</c:v>
                </c:pt>
                <c:pt idx="280">
                  <c:v>-8.2099999999999103</c:v>
                </c:pt>
                <c:pt idx="281">
                  <c:v>-8.1999999999999105</c:v>
                </c:pt>
                <c:pt idx="282">
                  <c:v>-8.1899999999999089</c:v>
                </c:pt>
                <c:pt idx="283">
                  <c:v>-8.1799999999999109</c:v>
                </c:pt>
                <c:pt idx="284">
                  <c:v>-8.1699999999999093</c:v>
                </c:pt>
                <c:pt idx="285">
                  <c:v>-8.1599999999999095</c:v>
                </c:pt>
                <c:pt idx="286">
                  <c:v>-8.1499999999999098</c:v>
                </c:pt>
                <c:pt idx="287">
                  <c:v>-8.13999999999991</c:v>
                </c:pt>
                <c:pt idx="288">
                  <c:v>-8.1299999999999102</c:v>
                </c:pt>
                <c:pt idx="289">
                  <c:v>-8.1199999999999104</c:v>
                </c:pt>
                <c:pt idx="290">
                  <c:v>-8.1099999999999106</c:v>
                </c:pt>
                <c:pt idx="291">
                  <c:v>-8.0999999999999091</c:v>
                </c:pt>
                <c:pt idx="292">
                  <c:v>-8.089999999999911</c:v>
                </c:pt>
                <c:pt idx="293">
                  <c:v>-8.0799999999999095</c:v>
                </c:pt>
                <c:pt idx="294">
                  <c:v>-8.0699999999999097</c:v>
                </c:pt>
                <c:pt idx="295">
                  <c:v>-8.0599999999999099</c:v>
                </c:pt>
                <c:pt idx="296">
                  <c:v>-8.0499999999999101</c:v>
                </c:pt>
                <c:pt idx="297">
                  <c:v>-8.0399999999999103</c:v>
                </c:pt>
                <c:pt idx="298">
                  <c:v>-8.0299999999999105</c:v>
                </c:pt>
                <c:pt idx="299">
                  <c:v>-8.0199999999999108</c:v>
                </c:pt>
                <c:pt idx="300">
                  <c:v>-8.0099999999999092</c:v>
                </c:pt>
                <c:pt idx="301">
                  <c:v>-7.9999999999999094</c:v>
                </c:pt>
                <c:pt idx="302">
                  <c:v>-7.9899999999999096</c:v>
                </c:pt>
                <c:pt idx="303">
                  <c:v>-7.9799999999999098</c:v>
                </c:pt>
                <c:pt idx="304">
                  <c:v>-7.96999999999991</c:v>
                </c:pt>
                <c:pt idx="305">
                  <c:v>-7.9599999999999103</c:v>
                </c:pt>
                <c:pt idx="306">
                  <c:v>-7.9499999999999105</c:v>
                </c:pt>
                <c:pt idx="307">
                  <c:v>-7.9399999999999098</c:v>
                </c:pt>
                <c:pt idx="308">
                  <c:v>-7.92999999999991</c:v>
                </c:pt>
                <c:pt idx="309">
                  <c:v>-7.9199999999999102</c:v>
                </c:pt>
                <c:pt idx="310">
                  <c:v>-7.9099999999999095</c:v>
                </c:pt>
                <c:pt idx="311">
                  <c:v>-7.8999999999999098</c:v>
                </c:pt>
                <c:pt idx="312">
                  <c:v>-7.88999999999991</c:v>
                </c:pt>
                <c:pt idx="313">
                  <c:v>-7.8799999999999102</c:v>
                </c:pt>
                <c:pt idx="314">
                  <c:v>-7.8699999999999104</c:v>
                </c:pt>
                <c:pt idx="315">
                  <c:v>-7.8599999999999097</c:v>
                </c:pt>
                <c:pt idx="316">
                  <c:v>-7.8499999999999099</c:v>
                </c:pt>
                <c:pt idx="317">
                  <c:v>-7.8399999999999102</c:v>
                </c:pt>
                <c:pt idx="318">
                  <c:v>-7.8299999999999104</c:v>
                </c:pt>
                <c:pt idx="319">
                  <c:v>-7.8199999999999097</c:v>
                </c:pt>
                <c:pt idx="320">
                  <c:v>-7.8099999999999099</c:v>
                </c:pt>
                <c:pt idx="321">
                  <c:v>-7.7999999999999101</c:v>
                </c:pt>
                <c:pt idx="322">
                  <c:v>-7.7899999999999103</c:v>
                </c:pt>
                <c:pt idx="323">
                  <c:v>-7.7799999999999097</c:v>
                </c:pt>
                <c:pt idx="324">
                  <c:v>-7.7699999999999099</c:v>
                </c:pt>
                <c:pt idx="325">
                  <c:v>-7.7599999999999101</c:v>
                </c:pt>
                <c:pt idx="326">
                  <c:v>-7.7499999999999103</c:v>
                </c:pt>
                <c:pt idx="327">
                  <c:v>-7.7399999999999096</c:v>
                </c:pt>
                <c:pt idx="328">
                  <c:v>-7.7299999999999098</c:v>
                </c:pt>
                <c:pt idx="329">
                  <c:v>-7.71999999999991</c:v>
                </c:pt>
                <c:pt idx="330">
                  <c:v>-7.7099999999999103</c:v>
                </c:pt>
                <c:pt idx="331">
                  <c:v>-7.6999999999999105</c:v>
                </c:pt>
                <c:pt idx="332">
                  <c:v>-7.6899999999999098</c:v>
                </c:pt>
                <c:pt idx="333">
                  <c:v>-7.67999999999991</c:v>
                </c:pt>
                <c:pt idx="334">
                  <c:v>-7.6699999999999102</c:v>
                </c:pt>
                <c:pt idx="335">
                  <c:v>-7.6599999999999095</c:v>
                </c:pt>
                <c:pt idx="336">
                  <c:v>-7.6499999999999098</c:v>
                </c:pt>
                <c:pt idx="337">
                  <c:v>-7.63999999999991</c:v>
                </c:pt>
                <c:pt idx="338">
                  <c:v>-7.6299999999999102</c:v>
                </c:pt>
                <c:pt idx="339">
                  <c:v>-7.6199999999999104</c:v>
                </c:pt>
                <c:pt idx="340">
                  <c:v>-7.6099999999999097</c:v>
                </c:pt>
                <c:pt idx="341">
                  <c:v>-7.5999999999999099</c:v>
                </c:pt>
                <c:pt idx="342">
                  <c:v>-7.5899999999999102</c:v>
                </c:pt>
                <c:pt idx="343">
                  <c:v>-7.5799999999999104</c:v>
                </c:pt>
                <c:pt idx="344">
                  <c:v>-7.5699999999999097</c:v>
                </c:pt>
                <c:pt idx="345">
                  <c:v>-7.5599999999999099</c:v>
                </c:pt>
                <c:pt idx="346">
                  <c:v>-7.5499999999999101</c:v>
                </c:pt>
                <c:pt idx="347">
                  <c:v>-7.5399999999999103</c:v>
                </c:pt>
                <c:pt idx="348">
                  <c:v>-7.5299999999999097</c:v>
                </c:pt>
                <c:pt idx="349">
                  <c:v>-7.5199999999999099</c:v>
                </c:pt>
                <c:pt idx="350">
                  <c:v>-7.5099999999999101</c:v>
                </c:pt>
                <c:pt idx="351">
                  <c:v>-7.4999999999999103</c:v>
                </c:pt>
                <c:pt idx="352">
                  <c:v>-7.4899999999999096</c:v>
                </c:pt>
                <c:pt idx="353">
                  <c:v>-7.4799999999999098</c:v>
                </c:pt>
                <c:pt idx="354">
                  <c:v>-7.46999999999991</c:v>
                </c:pt>
                <c:pt idx="355">
                  <c:v>-7.4599999999999103</c:v>
                </c:pt>
                <c:pt idx="356">
                  <c:v>-7.4499999999999096</c:v>
                </c:pt>
                <c:pt idx="357">
                  <c:v>-7.4399999999999098</c:v>
                </c:pt>
                <c:pt idx="358">
                  <c:v>-7.42999999999991</c:v>
                </c:pt>
                <c:pt idx="359">
                  <c:v>-7.4199999999999102</c:v>
                </c:pt>
                <c:pt idx="360">
                  <c:v>-7.4099999999999095</c:v>
                </c:pt>
                <c:pt idx="361">
                  <c:v>-7.3999999999999098</c:v>
                </c:pt>
                <c:pt idx="362">
                  <c:v>-7.38999999999991</c:v>
                </c:pt>
                <c:pt idx="363">
                  <c:v>-7.3799999999999102</c:v>
                </c:pt>
                <c:pt idx="364">
                  <c:v>-7.3699999999999104</c:v>
                </c:pt>
                <c:pt idx="365">
                  <c:v>-7.3599999999999097</c:v>
                </c:pt>
                <c:pt idx="366">
                  <c:v>-7.3499999999999099</c:v>
                </c:pt>
                <c:pt idx="367">
                  <c:v>-7.3399999999999102</c:v>
                </c:pt>
                <c:pt idx="368">
                  <c:v>-7.3299999999999095</c:v>
                </c:pt>
                <c:pt idx="369">
                  <c:v>-7.3199999999999097</c:v>
                </c:pt>
                <c:pt idx="370">
                  <c:v>-7.3099999999999099</c:v>
                </c:pt>
                <c:pt idx="371">
                  <c:v>-7.2999999999999101</c:v>
                </c:pt>
                <c:pt idx="372">
                  <c:v>-7.2899999999999103</c:v>
                </c:pt>
                <c:pt idx="373">
                  <c:v>-7.2799999999999097</c:v>
                </c:pt>
                <c:pt idx="374">
                  <c:v>-7.2699999999999099</c:v>
                </c:pt>
                <c:pt idx="375">
                  <c:v>-7.2599999999999101</c:v>
                </c:pt>
                <c:pt idx="376">
                  <c:v>-7.2499999999999103</c:v>
                </c:pt>
                <c:pt idx="377">
                  <c:v>-7.2399999999999096</c:v>
                </c:pt>
                <c:pt idx="378">
                  <c:v>-7.2299999999999098</c:v>
                </c:pt>
                <c:pt idx="379">
                  <c:v>-7.21999999999991</c:v>
                </c:pt>
                <c:pt idx="380">
                  <c:v>-7.2099999999999103</c:v>
                </c:pt>
                <c:pt idx="381">
                  <c:v>-7.1999999999999096</c:v>
                </c:pt>
                <c:pt idx="382">
                  <c:v>-7.1899999999999098</c:v>
                </c:pt>
                <c:pt idx="383">
                  <c:v>-7.17999999999991</c:v>
                </c:pt>
                <c:pt idx="384">
                  <c:v>-7.1699999999999102</c:v>
                </c:pt>
                <c:pt idx="385">
                  <c:v>-7.1599999999999095</c:v>
                </c:pt>
                <c:pt idx="386">
                  <c:v>-7.1499999999999098</c:v>
                </c:pt>
                <c:pt idx="387">
                  <c:v>-7.13999999999991</c:v>
                </c:pt>
                <c:pt idx="388">
                  <c:v>-7.1299999999999102</c:v>
                </c:pt>
                <c:pt idx="389">
                  <c:v>-7.1199999999999104</c:v>
                </c:pt>
                <c:pt idx="390">
                  <c:v>-7.1099999999999106</c:v>
                </c:pt>
                <c:pt idx="391">
                  <c:v>-7.0999999999999002</c:v>
                </c:pt>
                <c:pt idx="392">
                  <c:v>-7.0899999999999004</c:v>
                </c:pt>
                <c:pt idx="393">
                  <c:v>-7.0799999999999006</c:v>
                </c:pt>
                <c:pt idx="394">
                  <c:v>-7.0699999999998999</c:v>
                </c:pt>
                <c:pt idx="395">
                  <c:v>-7.0599999999999001</c:v>
                </c:pt>
                <c:pt idx="396">
                  <c:v>-7.0499999999998995</c:v>
                </c:pt>
                <c:pt idx="397">
                  <c:v>-7.0399999999998997</c:v>
                </c:pt>
                <c:pt idx="398">
                  <c:v>-7.0299999999998999</c:v>
                </c:pt>
                <c:pt idx="399">
                  <c:v>-7.0199999999999001</c:v>
                </c:pt>
                <c:pt idx="400">
                  <c:v>-7.0099999999999003</c:v>
                </c:pt>
                <c:pt idx="401">
                  <c:v>-6.9999999999999005</c:v>
                </c:pt>
                <c:pt idx="402">
                  <c:v>-6.9899999999998998</c:v>
                </c:pt>
                <c:pt idx="403">
                  <c:v>-6.9799999999999001</c:v>
                </c:pt>
                <c:pt idx="404">
                  <c:v>-6.9699999999999003</c:v>
                </c:pt>
                <c:pt idx="405">
                  <c:v>-6.9599999999998996</c:v>
                </c:pt>
                <c:pt idx="406">
                  <c:v>-6.9499999999998998</c:v>
                </c:pt>
                <c:pt idx="407">
                  <c:v>-6.9399999999999</c:v>
                </c:pt>
                <c:pt idx="408">
                  <c:v>-6.9299999999999002</c:v>
                </c:pt>
                <c:pt idx="409">
                  <c:v>-6.9199999999999005</c:v>
                </c:pt>
                <c:pt idx="410">
                  <c:v>-6.9099999999998998</c:v>
                </c:pt>
                <c:pt idx="411">
                  <c:v>-6.8999999999999</c:v>
                </c:pt>
                <c:pt idx="412">
                  <c:v>-6.8899999999999002</c:v>
                </c:pt>
                <c:pt idx="413">
                  <c:v>-6.8799999999998995</c:v>
                </c:pt>
                <c:pt idx="414">
                  <c:v>-6.8699999999998997</c:v>
                </c:pt>
                <c:pt idx="415">
                  <c:v>-6.8599999999999</c:v>
                </c:pt>
                <c:pt idx="416">
                  <c:v>-6.8499999999999002</c:v>
                </c:pt>
                <c:pt idx="417">
                  <c:v>-6.8399999999999004</c:v>
                </c:pt>
                <c:pt idx="418">
                  <c:v>-6.8299999999998997</c:v>
                </c:pt>
                <c:pt idx="419">
                  <c:v>-6.8199999999998999</c:v>
                </c:pt>
                <c:pt idx="420">
                  <c:v>-6.8099999999999001</c:v>
                </c:pt>
                <c:pt idx="421">
                  <c:v>-6.7999999999999003</c:v>
                </c:pt>
                <c:pt idx="422">
                  <c:v>-6.7899999999998997</c:v>
                </c:pt>
                <c:pt idx="423">
                  <c:v>-6.7799999999998999</c:v>
                </c:pt>
                <c:pt idx="424">
                  <c:v>-6.7699999999999001</c:v>
                </c:pt>
                <c:pt idx="425">
                  <c:v>-6.7599999999999003</c:v>
                </c:pt>
                <c:pt idx="426">
                  <c:v>-6.7499999999999005</c:v>
                </c:pt>
                <c:pt idx="427">
                  <c:v>-6.7399999999998998</c:v>
                </c:pt>
                <c:pt idx="428">
                  <c:v>-6.7299999999999001</c:v>
                </c:pt>
                <c:pt idx="429">
                  <c:v>-6.7199999999999003</c:v>
                </c:pt>
                <c:pt idx="430">
                  <c:v>-6.7099999999998996</c:v>
                </c:pt>
                <c:pt idx="431">
                  <c:v>-6.6999999999998998</c:v>
                </c:pt>
                <c:pt idx="432">
                  <c:v>-6.6899999999999</c:v>
                </c:pt>
                <c:pt idx="433">
                  <c:v>-6.6799999999999002</c:v>
                </c:pt>
                <c:pt idx="434">
                  <c:v>-6.6699999999998996</c:v>
                </c:pt>
                <c:pt idx="435">
                  <c:v>-6.6599999999998998</c:v>
                </c:pt>
                <c:pt idx="436">
                  <c:v>-6.6499999999999</c:v>
                </c:pt>
                <c:pt idx="437">
                  <c:v>-6.6399999999999002</c:v>
                </c:pt>
                <c:pt idx="438">
                  <c:v>-6.6299999999998995</c:v>
                </c:pt>
                <c:pt idx="439">
                  <c:v>-6.6199999999998997</c:v>
                </c:pt>
                <c:pt idx="440">
                  <c:v>-6.6099999999999</c:v>
                </c:pt>
                <c:pt idx="441">
                  <c:v>-6.5999999999999002</c:v>
                </c:pt>
                <c:pt idx="442">
                  <c:v>-6.5899999999999004</c:v>
                </c:pt>
                <c:pt idx="443">
                  <c:v>-6.5799999999998997</c:v>
                </c:pt>
                <c:pt idx="444">
                  <c:v>-6.5699999999998999</c:v>
                </c:pt>
                <c:pt idx="445">
                  <c:v>-6.5599999999999001</c:v>
                </c:pt>
                <c:pt idx="446">
                  <c:v>-6.5499999999999003</c:v>
                </c:pt>
                <c:pt idx="447">
                  <c:v>-6.5399999999998997</c:v>
                </c:pt>
                <c:pt idx="448">
                  <c:v>-6.5299999999998999</c:v>
                </c:pt>
                <c:pt idx="449">
                  <c:v>-6.5199999999999001</c:v>
                </c:pt>
                <c:pt idx="450">
                  <c:v>-6.5099999999999003</c:v>
                </c:pt>
                <c:pt idx="451">
                  <c:v>-6.4999999999998996</c:v>
                </c:pt>
                <c:pt idx="452">
                  <c:v>-6.4899999999998998</c:v>
                </c:pt>
                <c:pt idx="453">
                  <c:v>-6.4799999999999001</c:v>
                </c:pt>
                <c:pt idx="454">
                  <c:v>-6.4699999999999003</c:v>
                </c:pt>
                <c:pt idx="455">
                  <c:v>-6.4599999999998996</c:v>
                </c:pt>
                <c:pt idx="456">
                  <c:v>-6.4499999999998998</c:v>
                </c:pt>
                <c:pt idx="457">
                  <c:v>-6.4399999999999</c:v>
                </c:pt>
                <c:pt idx="458">
                  <c:v>-6.4299999999999002</c:v>
                </c:pt>
                <c:pt idx="459">
                  <c:v>-6.4199999999999005</c:v>
                </c:pt>
                <c:pt idx="460">
                  <c:v>-6.4099999999998998</c:v>
                </c:pt>
                <c:pt idx="461">
                  <c:v>-6.3999999999999</c:v>
                </c:pt>
                <c:pt idx="462">
                  <c:v>-6.3899999999999002</c:v>
                </c:pt>
                <c:pt idx="463">
                  <c:v>-6.3799999999999004</c:v>
                </c:pt>
                <c:pt idx="464">
                  <c:v>-6.3699999999998997</c:v>
                </c:pt>
                <c:pt idx="465">
                  <c:v>-6.3599999999999</c:v>
                </c:pt>
                <c:pt idx="466">
                  <c:v>-6.3499999999999002</c:v>
                </c:pt>
                <c:pt idx="467">
                  <c:v>-6.3399999999999004</c:v>
                </c:pt>
                <c:pt idx="468">
                  <c:v>-6.3299999999998997</c:v>
                </c:pt>
                <c:pt idx="469">
                  <c:v>-6.3199999999998999</c:v>
                </c:pt>
                <c:pt idx="470">
                  <c:v>-6.3099999999999001</c:v>
                </c:pt>
                <c:pt idx="471">
                  <c:v>-6.2999999999999003</c:v>
                </c:pt>
                <c:pt idx="472">
                  <c:v>-6.2899999999998997</c:v>
                </c:pt>
                <c:pt idx="473">
                  <c:v>-6.2799999999998999</c:v>
                </c:pt>
                <c:pt idx="474">
                  <c:v>-6.2699999999999001</c:v>
                </c:pt>
                <c:pt idx="475">
                  <c:v>-6.2599999999999003</c:v>
                </c:pt>
                <c:pt idx="476">
                  <c:v>-6.2499999999998996</c:v>
                </c:pt>
                <c:pt idx="477">
                  <c:v>-6.2399999999998998</c:v>
                </c:pt>
                <c:pt idx="478">
                  <c:v>-6.2299999999999001</c:v>
                </c:pt>
                <c:pt idx="479">
                  <c:v>-6.2199999999999003</c:v>
                </c:pt>
                <c:pt idx="480">
                  <c:v>-6.2099999999998996</c:v>
                </c:pt>
                <c:pt idx="481">
                  <c:v>-6.1999999999998998</c:v>
                </c:pt>
                <c:pt idx="482">
                  <c:v>-6.1899999999999</c:v>
                </c:pt>
                <c:pt idx="483">
                  <c:v>-6.1799999999999002</c:v>
                </c:pt>
                <c:pt idx="484">
                  <c:v>-6.1699999999998996</c:v>
                </c:pt>
                <c:pt idx="485">
                  <c:v>-6.1599999999998998</c:v>
                </c:pt>
                <c:pt idx="486">
                  <c:v>-6.1499999999999</c:v>
                </c:pt>
                <c:pt idx="487">
                  <c:v>-6.1399999999999002</c:v>
                </c:pt>
                <c:pt idx="488">
                  <c:v>-6.1299999999999004</c:v>
                </c:pt>
                <c:pt idx="489">
                  <c:v>-6.1199999999998997</c:v>
                </c:pt>
                <c:pt idx="490">
                  <c:v>-6.1099999999999</c:v>
                </c:pt>
                <c:pt idx="491">
                  <c:v>-6.0999999999999002</c:v>
                </c:pt>
                <c:pt idx="492">
                  <c:v>-6.0899999999999004</c:v>
                </c:pt>
                <c:pt idx="493">
                  <c:v>-6.0799999999998997</c:v>
                </c:pt>
                <c:pt idx="494">
                  <c:v>-6.0699999999998999</c:v>
                </c:pt>
                <c:pt idx="495">
                  <c:v>-6.0599999999999001</c:v>
                </c:pt>
                <c:pt idx="496">
                  <c:v>-6.0499999999999003</c:v>
                </c:pt>
                <c:pt idx="497">
                  <c:v>-6.0399999999998997</c:v>
                </c:pt>
                <c:pt idx="498">
                  <c:v>-6.0299999999998999</c:v>
                </c:pt>
                <c:pt idx="499">
                  <c:v>-6.0199999999999001</c:v>
                </c:pt>
                <c:pt idx="500">
                  <c:v>-6.0099999999998994</c:v>
                </c:pt>
                <c:pt idx="501">
                  <c:v>-5.9999999999998996</c:v>
                </c:pt>
                <c:pt idx="502">
                  <c:v>-5.9899999999998998</c:v>
                </c:pt>
                <c:pt idx="503">
                  <c:v>-5.9799999999999001</c:v>
                </c:pt>
                <c:pt idx="504">
                  <c:v>-5.9699999999998994</c:v>
                </c:pt>
                <c:pt idx="505">
                  <c:v>-5.9599999999998996</c:v>
                </c:pt>
                <c:pt idx="506">
                  <c:v>-5.9499999999998998</c:v>
                </c:pt>
                <c:pt idx="507">
                  <c:v>-5.9399999999999</c:v>
                </c:pt>
                <c:pt idx="508">
                  <c:v>-5.9299999999999002</c:v>
                </c:pt>
                <c:pt idx="509">
                  <c:v>-5.9199999999999005</c:v>
                </c:pt>
                <c:pt idx="510">
                  <c:v>-5.9099999999998998</c:v>
                </c:pt>
                <c:pt idx="511">
                  <c:v>-5.8999999999999</c:v>
                </c:pt>
                <c:pt idx="512">
                  <c:v>-5.8899999999999002</c:v>
                </c:pt>
                <c:pt idx="513">
                  <c:v>-5.8799999999999004</c:v>
                </c:pt>
                <c:pt idx="514">
                  <c:v>-5.8699999999998997</c:v>
                </c:pt>
                <c:pt idx="515">
                  <c:v>-5.8599999999999</c:v>
                </c:pt>
                <c:pt idx="516">
                  <c:v>-5.8499999999999002</c:v>
                </c:pt>
                <c:pt idx="517">
                  <c:v>-5.8399999999999004</c:v>
                </c:pt>
                <c:pt idx="518">
                  <c:v>-5.8299999999998997</c:v>
                </c:pt>
                <c:pt idx="519">
                  <c:v>-5.8199999999998999</c:v>
                </c:pt>
                <c:pt idx="520">
                  <c:v>-5.8099999999999001</c:v>
                </c:pt>
                <c:pt idx="521">
                  <c:v>-5.7999999999999003</c:v>
                </c:pt>
                <c:pt idx="522">
                  <c:v>-5.7899999999998997</c:v>
                </c:pt>
                <c:pt idx="523">
                  <c:v>-5.7799999999998999</c:v>
                </c:pt>
                <c:pt idx="524">
                  <c:v>-5.7699999999999001</c:v>
                </c:pt>
                <c:pt idx="525">
                  <c:v>-5.7599999999999003</c:v>
                </c:pt>
                <c:pt idx="526">
                  <c:v>-5.7499999999998996</c:v>
                </c:pt>
                <c:pt idx="527">
                  <c:v>-5.7399999999998998</c:v>
                </c:pt>
                <c:pt idx="528">
                  <c:v>-5.7299999999999001</c:v>
                </c:pt>
                <c:pt idx="529">
                  <c:v>-5.7199999999999003</c:v>
                </c:pt>
                <c:pt idx="530">
                  <c:v>-5.7099999999998996</c:v>
                </c:pt>
                <c:pt idx="531">
                  <c:v>-5.6999999999998998</c:v>
                </c:pt>
                <c:pt idx="532">
                  <c:v>-5.6899999999999</c:v>
                </c:pt>
                <c:pt idx="533">
                  <c:v>-5.6799999999999002</c:v>
                </c:pt>
                <c:pt idx="534">
                  <c:v>-5.6699999999999005</c:v>
                </c:pt>
                <c:pt idx="535">
                  <c:v>-5.6599999999998998</c:v>
                </c:pt>
                <c:pt idx="536">
                  <c:v>-5.6499999999999</c:v>
                </c:pt>
                <c:pt idx="537">
                  <c:v>-5.6399999999999002</c:v>
                </c:pt>
                <c:pt idx="538">
                  <c:v>-5.6299999999998995</c:v>
                </c:pt>
                <c:pt idx="539">
                  <c:v>-5.6199999999998997</c:v>
                </c:pt>
                <c:pt idx="540">
                  <c:v>-5.6099999999999</c:v>
                </c:pt>
                <c:pt idx="541">
                  <c:v>-5.5999999999999002</c:v>
                </c:pt>
                <c:pt idx="542">
                  <c:v>-5.5899999999999004</c:v>
                </c:pt>
                <c:pt idx="543">
                  <c:v>-5.5799999999998997</c:v>
                </c:pt>
                <c:pt idx="544">
                  <c:v>-5.5699999999998999</c:v>
                </c:pt>
                <c:pt idx="545">
                  <c:v>-5.5599999999999001</c:v>
                </c:pt>
                <c:pt idx="546">
                  <c:v>-5.5499999999999003</c:v>
                </c:pt>
                <c:pt idx="547">
                  <c:v>-5.5399999999998997</c:v>
                </c:pt>
                <c:pt idx="548">
                  <c:v>-5.5299999999998999</c:v>
                </c:pt>
                <c:pt idx="549">
                  <c:v>-5.5199999999999001</c:v>
                </c:pt>
                <c:pt idx="550">
                  <c:v>-5.5099999999999003</c:v>
                </c:pt>
                <c:pt idx="551">
                  <c:v>-5.4999999999999005</c:v>
                </c:pt>
                <c:pt idx="552">
                  <c:v>-5.4899999999998998</c:v>
                </c:pt>
                <c:pt idx="553">
                  <c:v>-5.4799999999999001</c:v>
                </c:pt>
                <c:pt idx="554">
                  <c:v>-5.4699999999999003</c:v>
                </c:pt>
                <c:pt idx="555">
                  <c:v>-5.4599999999998996</c:v>
                </c:pt>
                <c:pt idx="556">
                  <c:v>-5.4499999999998998</c:v>
                </c:pt>
                <c:pt idx="557">
                  <c:v>-5.4399999999999</c:v>
                </c:pt>
                <c:pt idx="558">
                  <c:v>-5.4299999999999002</c:v>
                </c:pt>
                <c:pt idx="559">
                  <c:v>-5.4199999999999005</c:v>
                </c:pt>
                <c:pt idx="560">
                  <c:v>-5.4099999999998998</c:v>
                </c:pt>
                <c:pt idx="561">
                  <c:v>-5.3999999999999</c:v>
                </c:pt>
                <c:pt idx="562">
                  <c:v>-5.3899999999999002</c:v>
                </c:pt>
                <c:pt idx="563">
                  <c:v>-5.3799999999999004</c:v>
                </c:pt>
                <c:pt idx="564">
                  <c:v>-5.3699999999998997</c:v>
                </c:pt>
                <c:pt idx="565">
                  <c:v>-5.3599999999999</c:v>
                </c:pt>
                <c:pt idx="566">
                  <c:v>-5.3499999999999002</c:v>
                </c:pt>
                <c:pt idx="567">
                  <c:v>-5.3399999999999004</c:v>
                </c:pt>
                <c:pt idx="568">
                  <c:v>-5.3299999999998997</c:v>
                </c:pt>
                <c:pt idx="569">
                  <c:v>-5.3199999999998999</c:v>
                </c:pt>
                <c:pt idx="570">
                  <c:v>-5.3099999999999001</c:v>
                </c:pt>
                <c:pt idx="571">
                  <c:v>-5.2999999999999003</c:v>
                </c:pt>
                <c:pt idx="572">
                  <c:v>-5.2899999999998997</c:v>
                </c:pt>
                <c:pt idx="573">
                  <c:v>-5.2799999999998999</c:v>
                </c:pt>
                <c:pt idx="574">
                  <c:v>-5.2699999999999001</c:v>
                </c:pt>
                <c:pt idx="575">
                  <c:v>-5.2599999999999003</c:v>
                </c:pt>
                <c:pt idx="576">
                  <c:v>-5.2499999999998996</c:v>
                </c:pt>
                <c:pt idx="577">
                  <c:v>-5.2399999999998998</c:v>
                </c:pt>
                <c:pt idx="578">
                  <c:v>-5.2299999999999001</c:v>
                </c:pt>
                <c:pt idx="579">
                  <c:v>-5.2199999999999003</c:v>
                </c:pt>
                <c:pt idx="580">
                  <c:v>-5.2099999999998996</c:v>
                </c:pt>
                <c:pt idx="581">
                  <c:v>-5.1999999999998998</c:v>
                </c:pt>
                <c:pt idx="582">
                  <c:v>-5.1899999999999</c:v>
                </c:pt>
                <c:pt idx="583">
                  <c:v>-5.1799999999999002</c:v>
                </c:pt>
                <c:pt idx="584">
                  <c:v>-5.1699999999999005</c:v>
                </c:pt>
                <c:pt idx="585">
                  <c:v>-5.1599999999998998</c:v>
                </c:pt>
                <c:pt idx="586">
                  <c:v>-5.1499999999999</c:v>
                </c:pt>
                <c:pt idx="587">
                  <c:v>-5.1399999999999002</c:v>
                </c:pt>
                <c:pt idx="588">
                  <c:v>-5.1299999999999004</c:v>
                </c:pt>
                <c:pt idx="589">
                  <c:v>-5.1199999999998997</c:v>
                </c:pt>
                <c:pt idx="590">
                  <c:v>-5.1099999999999</c:v>
                </c:pt>
                <c:pt idx="591">
                  <c:v>-5.0999999999999002</c:v>
                </c:pt>
                <c:pt idx="592">
                  <c:v>-5.0899999999999004</c:v>
                </c:pt>
                <c:pt idx="593">
                  <c:v>-5.0799999999998997</c:v>
                </c:pt>
                <c:pt idx="594">
                  <c:v>-5.0699999999998999</c:v>
                </c:pt>
                <c:pt idx="595">
                  <c:v>-5.0599999999999001</c:v>
                </c:pt>
                <c:pt idx="596">
                  <c:v>-5.0499999999998986</c:v>
                </c:pt>
                <c:pt idx="597">
                  <c:v>-5.0399999999998997</c:v>
                </c:pt>
                <c:pt idx="598">
                  <c:v>-5.0299999999998999</c:v>
                </c:pt>
                <c:pt idx="599">
                  <c:v>-5.0199999999999001</c:v>
                </c:pt>
                <c:pt idx="600">
                  <c:v>-5.0099999999999003</c:v>
                </c:pt>
                <c:pt idx="601">
                  <c:v>-4.9999999999999005</c:v>
                </c:pt>
                <c:pt idx="602">
                  <c:v>-4.9899999999998998</c:v>
                </c:pt>
                <c:pt idx="603">
                  <c:v>-4.9799999999999001</c:v>
                </c:pt>
                <c:pt idx="604">
                  <c:v>-4.9699999999998994</c:v>
                </c:pt>
                <c:pt idx="605">
                  <c:v>-4.9599999999998996</c:v>
                </c:pt>
                <c:pt idx="606">
                  <c:v>-4.9499999999998998</c:v>
                </c:pt>
                <c:pt idx="607">
                  <c:v>-4.9399999999999</c:v>
                </c:pt>
                <c:pt idx="608">
                  <c:v>-4.9299999999999002</c:v>
                </c:pt>
                <c:pt idx="609">
                  <c:v>-4.9199999999999005</c:v>
                </c:pt>
                <c:pt idx="610">
                  <c:v>-4.9099999999998998</c:v>
                </c:pt>
                <c:pt idx="611">
                  <c:v>-4.8999999999999</c:v>
                </c:pt>
                <c:pt idx="612">
                  <c:v>-4.8899999999999002</c:v>
                </c:pt>
                <c:pt idx="613">
                  <c:v>-4.8799999999998995</c:v>
                </c:pt>
                <c:pt idx="614">
                  <c:v>-4.8699999999998997</c:v>
                </c:pt>
                <c:pt idx="615">
                  <c:v>-4.8599999999999</c:v>
                </c:pt>
                <c:pt idx="616">
                  <c:v>-4.8499999999999002</c:v>
                </c:pt>
                <c:pt idx="617">
                  <c:v>-4.8399999999999004</c:v>
                </c:pt>
                <c:pt idx="618">
                  <c:v>-4.8299999999998997</c:v>
                </c:pt>
                <c:pt idx="619">
                  <c:v>-4.8199999999998999</c:v>
                </c:pt>
                <c:pt idx="620">
                  <c:v>-4.8099999999999001</c:v>
                </c:pt>
                <c:pt idx="621">
                  <c:v>-4.7999999999998995</c:v>
                </c:pt>
                <c:pt idx="622">
                  <c:v>-4.7899999999998997</c:v>
                </c:pt>
                <c:pt idx="623">
                  <c:v>-4.7799999999998999</c:v>
                </c:pt>
                <c:pt idx="624">
                  <c:v>-4.7699999999999001</c:v>
                </c:pt>
                <c:pt idx="625">
                  <c:v>-4.7599999999999003</c:v>
                </c:pt>
                <c:pt idx="626">
                  <c:v>-4.7499999999999005</c:v>
                </c:pt>
                <c:pt idx="627">
                  <c:v>-4.7399999999998998</c:v>
                </c:pt>
                <c:pt idx="628">
                  <c:v>-4.7299999999999001</c:v>
                </c:pt>
                <c:pt idx="629">
                  <c:v>-4.7199999999998994</c:v>
                </c:pt>
                <c:pt idx="630">
                  <c:v>-4.7099999999998996</c:v>
                </c:pt>
                <c:pt idx="631">
                  <c:v>-4.6999999999998998</c:v>
                </c:pt>
                <c:pt idx="632">
                  <c:v>-4.6899999999999</c:v>
                </c:pt>
                <c:pt idx="633">
                  <c:v>-4.6799999999999002</c:v>
                </c:pt>
                <c:pt idx="634">
                  <c:v>-4.6699999999999005</c:v>
                </c:pt>
                <c:pt idx="635">
                  <c:v>-4.6599999999998998</c:v>
                </c:pt>
                <c:pt idx="636">
                  <c:v>-4.6499999999999</c:v>
                </c:pt>
                <c:pt idx="637">
                  <c:v>-4.6399999999999002</c:v>
                </c:pt>
                <c:pt idx="638">
                  <c:v>-4.6299999999998995</c:v>
                </c:pt>
                <c:pt idx="639">
                  <c:v>-4.6199999999998997</c:v>
                </c:pt>
                <c:pt idx="640">
                  <c:v>-4.6099999999999</c:v>
                </c:pt>
                <c:pt idx="641">
                  <c:v>-4.5999999999999002</c:v>
                </c:pt>
                <c:pt idx="642">
                  <c:v>-4.5899999999999004</c:v>
                </c:pt>
                <c:pt idx="643">
                  <c:v>-4.5799999999998997</c:v>
                </c:pt>
                <c:pt idx="644">
                  <c:v>-4.5699999999998999</c:v>
                </c:pt>
                <c:pt idx="645">
                  <c:v>-4.5599999999999001</c:v>
                </c:pt>
                <c:pt idx="646">
                  <c:v>-4.5499999999998995</c:v>
                </c:pt>
                <c:pt idx="647">
                  <c:v>-4.5399999999998997</c:v>
                </c:pt>
                <c:pt idx="648">
                  <c:v>-4.5299999999998999</c:v>
                </c:pt>
                <c:pt idx="649">
                  <c:v>-4.5199999999999001</c:v>
                </c:pt>
                <c:pt idx="650">
                  <c:v>-4.5099999999999003</c:v>
                </c:pt>
                <c:pt idx="651">
                  <c:v>-4.4999999999999005</c:v>
                </c:pt>
                <c:pt idx="652">
                  <c:v>-4.4899999999998998</c:v>
                </c:pt>
                <c:pt idx="653">
                  <c:v>-4.4799999999999001</c:v>
                </c:pt>
                <c:pt idx="654">
                  <c:v>-4.4699999999998994</c:v>
                </c:pt>
                <c:pt idx="655">
                  <c:v>-4.4599999999998996</c:v>
                </c:pt>
                <c:pt idx="656">
                  <c:v>-4.4499999999998998</c:v>
                </c:pt>
                <c:pt idx="657">
                  <c:v>-4.4399999999999</c:v>
                </c:pt>
                <c:pt idx="658">
                  <c:v>-4.4299999999999002</c:v>
                </c:pt>
                <c:pt idx="659">
                  <c:v>-4.4199999999999005</c:v>
                </c:pt>
                <c:pt idx="660">
                  <c:v>-4.4099999999998998</c:v>
                </c:pt>
                <c:pt idx="661">
                  <c:v>-4.3999999999999</c:v>
                </c:pt>
                <c:pt idx="662">
                  <c:v>-4.3899999999999002</c:v>
                </c:pt>
                <c:pt idx="663">
                  <c:v>-4.3799999999998995</c:v>
                </c:pt>
                <c:pt idx="664">
                  <c:v>-4.3699999999998997</c:v>
                </c:pt>
                <c:pt idx="665">
                  <c:v>-4.3599999999999</c:v>
                </c:pt>
                <c:pt idx="666">
                  <c:v>-4.3499999999999002</c:v>
                </c:pt>
                <c:pt idx="667">
                  <c:v>-4.3399999999999004</c:v>
                </c:pt>
                <c:pt idx="668">
                  <c:v>-4.3299999999998997</c:v>
                </c:pt>
                <c:pt idx="669">
                  <c:v>-4.3199999999998999</c:v>
                </c:pt>
                <c:pt idx="670">
                  <c:v>-4.3099999999999001</c:v>
                </c:pt>
                <c:pt idx="671">
                  <c:v>-4.2999999999998995</c:v>
                </c:pt>
                <c:pt idx="672">
                  <c:v>-4.2899999999998997</c:v>
                </c:pt>
                <c:pt idx="673">
                  <c:v>-4.2799999999998999</c:v>
                </c:pt>
                <c:pt idx="674">
                  <c:v>-4.2699999999999001</c:v>
                </c:pt>
                <c:pt idx="675">
                  <c:v>-4.2599999999999003</c:v>
                </c:pt>
                <c:pt idx="676">
                  <c:v>-4.2499999999999005</c:v>
                </c:pt>
                <c:pt idx="677">
                  <c:v>-4.2399999999998998</c:v>
                </c:pt>
                <c:pt idx="678">
                  <c:v>-4.2299999999999001</c:v>
                </c:pt>
                <c:pt idx="679">
                  <c:v>-4.2199999999998994</c:v>
                </c:pt>
                <c:pt idx="680">
                  <c:v>-4.2099999999998996</c:v>
                </c:pt>
                <c:pt idx="681">
                  <c:v>-4.1999999999998998</c:v>
                </c:pt>
                <c:pt idx="682">
                  <c:v>-4.1899999999999</c:v>
                </c:pt>
                <c:pt idx="683">
                  <c:v>-4.1799999999999002</c:v>
                </c:pt>
                <c:pt idx="684">
                  <c:v>-4.1699999999999005</c:v>
                </c:pt>
                <c:pt idx="685">
                  <c:v>-4.1599999999998998</c:v>
                </c:pt>
                <c:pt idx="686">
                  <c:v>-4.1499999999999</c:v>
                </c:pt>
                <c:pt idx="687">
                  <c:v>-4.1399999999999002</c:v>
                </c:pt>
                <c:pt idx="688">
                  <c:v>-4.1299999999998995</c:v>
                </c:pt>
                <c:pt idx="689">
                  <c:v>-4.1199999999998997</c:v>
                </c:pt>
                <c:pt idx="690">
                  <c:v>-4.1099999999999</c:v>
                </c:pt>
                <c:pt idx="691">
                  <c:v>-4.0999999999999002</c:v>
                </c:pt>
                <c:pt idx="692">
                  <c:v>-4.0899999999999004</c:v>
                </c:pt>
                <c:pt idx="693">
                  <c:v>-4.0799999999998997</c:v>
                </c:pt>
                <c:pt idx="694">
                  <c:v>-4.0699999999998999</c:v>
                </c:pt>
                <c:pt idx="695">
                  <c:v>-4.0599999999999001</c:v>
                </c:pt>
                <c:pt idx="696">
                  <c:v>-4.0499999999998995</c:v>
                </c:pt>
                <c:pt idx="697">
                  <c:v>-4.0399999999998997</c:v>
                </c:pt>
                <c:pt idx="698">
                  <c:v>-4.0299999999998999</c:v>
                </c:pt>
                <c:pt idx="699">
                  <c:v>-4.0199999999999001</c:v>
                </c:pt>
                <c:pt idx="700">
                  <c:v>-4.0099999999999003</c:v>
                </c:pt>
                <c:pt idx="701">
                  <c:v>-3.9999999999999001</c:v>
                </c:pt>
                <c:pt idx="702">
                  <c:v>-3.9899999999999003</c:v>
                </c:pt>
                <c:pt idx="703">
                  <c:v>-3.9799999999999001</c:v>
                </c:pt>
                <c:pt idx="704">
                  <c:v>-3.9699999999999003</c:v>
                </c:pt>
                <c:pt idx="705">
                  <c:v>-3.9599999999999</c:v>
                </c:pt>
                <c:pt idx="706">
                  <c:v>-3.9499999999999003</c:v>
                </c:pt>
                <c:pt idx="707">
                  <c:v>-3.9399999999999</c:v>
                </c:pt>
                <c:pt idx="708">
                  <c:v>-3.9299999999999002</c:v>
                </c:pt>
                <c:pt idx="709">
                  <c:v>-3.9199999999999</c:v>
                </c:pt>
                <c:pt idx="710">
                  <c:v>-3.9099999999998998</c:v>
                </c:pt>
                <c:pt idx="711">
                  <c:v>-3.8999999999999</c:v>
                </c:pt>
                <c:pt idx="712">
                  <c:v>-3.8899999999998998</c:v>
                </c:pt>
                <c:pt idx="713">
                  <c:v>-3.8799999999999</c:v>
                </c:pt>
                <c:pt idx="714">
                  <c:v>-3.8699999999998997</c:v>
                </c:pt>
                <c:pt idx="715">
                  <c:v>-3.8599999999999</c:v>
                </c:pt>
                <c:pt idx="716">
                  <c:v>-3.8499999999998997</c:v>
                </c:pt>
                <c:pt idx="717">
                  <c:v>-3.8399999999998999</c:v>
                </c:pt>
                <c:pt idx="718">
                  <c:v>-3.8299999999999002</c:v>
                </c:pt>
                <c:pt idx="719">
                  <c:v>-3.8199999999999004</c:v>
                </c:pt>
                <c:pt idx="720">
                  <c:v>-3.8099999999999001</c:v>
                </c:pt>
                <c:pt idx="721">
                  <c:v>-3.7999999999998999</c:v>
                </c:pt>
                <c:pt idx="722">
                  <c:v>-3.7899999999999001</c:v>
                </c:pt>
                <c:pt idx="723">
                  <c:v>-3.7799999999998999</c:v>
                </c:pt>
                <c:pt idx="724">
                  <c:v>-3.7699999999999001</c:v>
                </c:pt>
                <c:pt idx="725">
                  <c:v>-3.7599999999998999</c:v>
                </c:pt>
                <c:pt idx="726">
                  <c:v>-3.7499999999999001</c:v>
                </c:pt>
                <c:pt idx="727">
                  <c:v>-3.7399999999998998</c:v>
                </c:pt>
                <c:pt idx="728">
                  <c:v>-3.7299999999999001</c:v>
                </c:pt>
                <c:pt idx="729">
                  <c:v>-3.7199999999998998</c:v>
                </c:pt>
                <c:pt idx="730">
                  <c:v>-3.7099999999999</c:v>
                </c:pt>
                <c:pt idx="731">
                  <c:v>-3.6999999999998998</c:v>
                </c:pt>
                <c:pt idx="732">
                  <c:v>-3.6899999999999</c:v>
                </c:pt>
                <c:pt idx="733">
                  <c:v>-3.6799999999998998</c:v>
                </c:pt>
                <c:pt idx="734">
                  <c:v>-3.6699999999999</c:v>
                </c:pt>
                <c:pt idx="735">
                  <c:v>-3.6599999999999002</c:v>
                </c:pt>
                <c:pt idx="736">
                  <c:v>-3.6499999999999</c:v>
                </c:pt>
                <c:pt idx="737">
                  <c:v>-3.6399999999999002</c:v>
                </c:pt>
                <c:pt idx="738">
                  <c:v>-3.6299999999999</c:v>
                </c:pt>
                <c:pt idx="739">
                  <c:v>-3.6199999999999002</c:v>
                </c:pt>
                <c:pt idx="740">
                  <c:v>-3.6099999999999</c:v>
                </c:pt>
                <c:pt idx="741">
                  <c:v>-3.5999999999999002</c:v>
                </c:pt>
                <c:pt idx="742">
                  <c:v>-3.5899999999998999</c:v>
                </c:pt>
                <c:pt idx="743">
                  <c:v>-3.5799999999999002</c:v>
                </c:pt>
                <c:pt idx="744">
                  <c:v>-3.5699999999998999</c:v>
                </c:pt>
                <c:pt idx="745">
                  <c:v>-3.5599999999999001</c:v>
                </c:pt>
                <c:pt idx="746">
                  <c:v>-3.5499999999998999</c:v>
                </c:pt>
                <c:pt idx="747">
                  <c:v>-3.5399999999998997</c:v>
                </c:pt>
                <c:pt idx="748">
                  <c:v>-3.5299999999998999</c:v>
                </c:pt>
                <c:pt idx="749">
                  <c:v>-3.5199999999998997</c:v>
                </c:pt>
                <c:pt idx="750">
                  <c:v>-3.5099999999998999</c:v>
                </c:pt>
                <c:pt idx="751">
                  <c:v>-3.4999999999999001</c:v>
                </c:pt>
                <c:pt idx="752">
                  <c:v>-3.4899999999999003</c:v>
                </c:pt>
                <c:pt idx="753">
                  <c:v>-3.4799999999999001</c:v>
                </c:pt>
                <c:pt idx="754">
                  <c:v>-3.4699999999999003</c:v>
                </c:pt>
                <c:pt idx="755">
                  <c:v>-3.4599999999999</c:v>
                </c:pt>
                <c:pt idx="756">
                  <c:v>-3.4499999999999003</c:v>
                </c:pt>
                <c:pt idx="757">
                  <c:v>-3.4399999999999</c:v>
                </c:pt>
                <c:pt idx="758">
                  <c:v>-3.4299999999999002</c:v>
                </c:pt>
                <c:pt idx="759">
                  <c:v>-3.4199999999998898</c:v>
                </c:pt>
                <c:pt idx="760">
                  <c:v>-3.4099999999998998</c:v>
                </c:pt>
                <c:pt idx="761">
                  <c:v>-3.3999999999999</c:v>
                </c:pt>
                <c:pt idx="762">
                  <c:v>-3.3899999999998998</c:v>
                </c:pt>
                <c:pt idx="763">
                  <c:v>-3.3799999999998898</c:v>
                </c:pt>
                <c:pt idx="764">
                  <c:v>-3.3699999999998997</c:v>
                </c:pt>
                <c:pt idx="765">
                  <c:v>-3.3599999999999</c:v>
                </c:pt>
                <c:pt idx="766">
                  <c:v>-3.3499999999998997</c:v>
                </c:pt>
                <c:pt idx="767">
                  <c:v>-3.3399999999998897</c:v>
                </c:pt>
                <c:pt idx="768">
                  <c:v>-3.3299999999999002</c:v>
                </c:pt>
                <c:pt idx="769">
                  <c:v>-3.3199999999999004</c:v>
                </c:pt>
                <c:pt idx="770">
                  <c:v>-3.3099999999999001</c:v>
                </c:pt>
                <c:pt idx="771">
                  <c:v>-3.2999999999998901</c:v>
                </c:pt>
                <c:pt idx="772">
                  <c:v>-3.2899999999998899</c:v>
                </c:pt>
                <c:pt idx="773">
                  <c:v>-3.2799999999998999</c:v>
                </c:pt>
                <c:pt idx="774">
                  <c:v>-3.2699999999998899</c:v>
                </c:pt>
                <c:pt idx="775">
                  <c:v>-3.2599999999998901</c:v>
                </c:pt>
                <c:pt idx="776">
                  <c:v>-3.2499999999998899</c:v>
                </c:pt>
                <c:pt idx="777">
                  <c:v>-3.2399999999998998</c:v>
                </c:pt>
                <c:pt idx="778">
                  <c:v>-3.2299999999998898</c:v>
                </c:pt>
                <c:pt idx="779">
                  <c:v>-3.2199999999998901</c:v>
                </c:pt>
                <c:pt idx="780">
                  <c:v>-3.2099999999998898</c:v>
                </c:pt>
                <c:pt idx="781">
                  <c:v>-3.1999999999998998</c:v>
                </c:pt>
                <c:pt idx="782">
                  <c:v>-3.1899999999998898</c:v>
                </c:pt>
                <c:pt idx="783">
                  <c:v>-3.17999999999989</c:v>
                </c:pt>
                <c:pt idx="784">
                  <c:v>-3.1699999999998898</c:v>
                </c:pt>
                <c:pt idx="785">
                  <c:v>-3.1599999999999002</c:v>
                </c:pt>
                <c:pt idx="786">
                  <c:v>-3.1499999999998902</c:v>
                </c:pt>
                <c:pt idx="787">
                  <c:v>-3.13999999999989</c:v>
                </c:pt>
                <c:pt idx="788">
                  <c:v>-3.1299999999998902</c:v>
                </c:pt>
                <c:pt idx="789">
                  <c:v>-3.11999999999989</c:v>
                </c:pt>
                <c:pt idx="790">
                  <c:v>-3.1099999999998902</c:v>
                </c:pt>
                <c:pt idx="791">
                  <c:v>-3.09999999999989</c:v>
                </c:pt>
                <c:pt idx="792">
                  <c:v>-3.0899999999998902</c:v>
                </c:pt>
                <c:pt idx="793">
                  <c:v>-3.0799999999998899</c:v>
                </c:pt>
                <c:pt idx="794">
                  <c:v>-3.0699999999998902</c:v>
                </c:pt>
                <c:pt idx="795">
                  <c:v>-3.0599999999998899</c:v>
                </c:pt>
                <c:pt idx="796">
                  <c:v>-3.0499999999998901</c:v>
                </c:pt>
                <c:pt idx="797">
                  <c:v>-3.0399999999998899</c:v>
                </c:pt>
                <c:pt idx="798">
                  <c:v>-3.0299999999998897</c:v>
                </c:pt>
                <c:pt idx="799">
                  <c:v>-3.0199999999998899</c:v>
                </c:pt>
                <c:pt idx="800">
                  <c:v>-3.0099999999998897</c:v>
                </c:pt>
                <c:pt idx="801">
                  <c:v>-2.9999999999998903</c:v>
                </c:pt>
                <c:pt idx="802">
                  <c:v>-2.9899999999998901</c:v>
                </c:pt>
                <c:pt idx="803">
                  <c:v>-2.9799999999998903</c:v>
                </c:pt>
                <c:pt idx="804">
                  <c:v>-2.9699999999998901</c:v>
                </c:pt>
                <c:pt idx="805">
                  <c:v>-2.9599999999998903</c:v>
                </c:pt>
                <c:pt idx="806">
                  <c:v>-2.94999999999989</c:v>
                </c:pt>
                <c:pt idx="807">
                  <c:v>-2.9399999999998903</c:v>
                </c:pt>
                <c:pt idx="808">
                  <c:v>-2.92999999999989</c:v>
                </c:pt>
                <c:pt idx="809">
                  <c:v>-2.9199999999998898</c:v>
                </c:pt>
                <c:pt idx="810">
                  <c:v>-2.90999999999989</c:v>
                </c:pt>
                <c:pt idx="811">
                  <c:v>-2.8999999999998898</c:v>
                </c:pt>
                <c:pt idx="812">
                  <c:v>-2.88999999999989</c:v>
                </c:pt>
                <c:pt idx="813">
                  <c:v>-2.8799999999998898</c:v>
                </c:pt>
                <c:pt idx="814">
                  <c:v>-2.86999999999989</c:v>
                </c:pt>
                <c:pt idx="815">
                  <c:v>-2.8599999999998897</c:v>
                </c:pt>
                <c:pt idx="816">
                  <c:v>-2.84999999999989</c:v>
                </c:pt>
                <c:pt idx="817">
                  <c:v>-2.8399999999998897</c:v>
                </c:pt>
                <c:pt idx="818">
                  <c:v>-2.8299999999998904</c:v>
                </c:pt>
                <c:pt idx="819">
                  <c:v>-2.8199999999998902</c:v>
                </c:pt>
                <c:pt idx="820">
                  <c:v>-2.8099999999998904</c:v>
                </c:pt>
                <c:pt idx="821">
                  <c:v>-2.7999999999998901</c:v>
                </c:pt>
                <c:pt idx="822">
                  <c:v>-2.7899999999998899</c:v>
                </c:pt>
                <c:pt idx="823">
                  <c:v>-2.7799999999998901</c:v>
                </c:pt>
                <c:pt idx="824">
                  <c:v>-2.7699999999998899</c:v>
                </c:pt>
                <c:pt idx="825">
                  <c:v>-2.7599999999998901</c:v>
                </c:pt>
                <c:pt idx="826">
                  <c:v>-2.7499999999998899</c:v>
                </c:pt>
                <c:pt idx="827">
                  <c:v>-2.7399999999998901</c:v>
                </c:pt>
                <c:pt idx="828">
                  <c:v>-2.7299999999998898</c:v>
                </c:pt>
                <c:pt idx="829">
                  <c:v>-2.7199999999998901</c:v>
                </c:pt>
                <c:pt idx="830">
                  <c:v>-2.7099999999998898</c:v>
                </c:pt>
                <c:pt idx="831">
                  <c:v>-2.69999999999989</c:v>
                </c:pt>
                <c:pt idx="832">
                  <c:v>-2.6899999999998898</c:v>
                </c:pt>
                <c:pt idx="833">
                  <c:v>-2.67999999999989</c:v>
                </c:pt>
                <c:pt idx="834">
                  <c:v>-2.6699999999998898</c:v>
                </c:pt>
                <c:pt idx="835">
                  <c:v>-2.65999999999989</c:v>
                </c:pt>
                <c:pt idx="836">
                  <c:v>-2.6499999999998902</c:v>
                </c:pt>
                <c:pt idx="837">
                  <c:v>-2.63999999999989</c:v>
                </c:pt>
                <c:pt idx="838">
                  <c:v>-2.6299999999998902</c:v>
                </c:pt>
                <c:pt idx="839">
                  <c:v>-2.61999999999989</c:v>
                </c:pt>
                <c:pt idx="840">
                  <c:v>-2.6099999999998902</c:v>
                </c:pt>
                <c:pt idx="841">
                  <c:v>-2.59999999999989</c:v>
                </c:pt>
                <c:pt idx="842">
                  <c:v>-2.5899999999998902</c:v>
                </c:pt>
                <c:pt idx="843">
                  <c:v>-2.5799999999998899</c:v>
                </c:pt>
                <c:pt idx="844">
                  <c:v>-2.5699999999998902</c:v>
                </c:pt>
                <c:pt idx="845">
                  <c:v>-2.5599999999998899</c:v>
                </c:pt>
                <c:pt idx="846">
                  <c:v>-2.5499999999998897</c:v>
                </c:pt>
                <c:pt idx="847">
                  <c:v>-2.5399999999998899</c:v>
                </c:pt>
                <c:pt idx="848">
                  <c:v>-2.5299999999998897</c:v>
                </c:pt>
                <c:pt idx="849">
                  <c:v>-2.5199999999998899</c:v>
                </c:pt>
                <c:pt idx="850">
                  <c:v>-2.5099999999998897</c:v>
                </c:pt>
                <c:pt idx="851">
                  <c:v>-2.4999999999998903</c:v>
                </c:pt>
                <c:pt idx="852">
                  <c:v>-2.4899999999998901</c:v>
                </c:pt>
                <c:pt idx="853">
                  <c:v>-2.4799999999998903</c:v>
                </c:pt>
                <c:pt idx="854">
                  <c:v>-2.4699999999998901</c:v>
                </c:pt>
                <c:pt idx="855">
                  <c:v>-2.4599999999998903</c:v>
                </c:pt>
                <c:pt idx="856">
                  <c:v>-2.44999999999989</c:v>
                </c:pt>
                <c:pt idx="857">
                  <c:v>-2.4399999999998903</c:v>
                </c:pt>
                <c:pt idx="858">
                  <c:v>-2.42999999999989</c:v>
                </c:pt>
                <c:pt idx="859">
                  <c:v>-2.4199999999998898</c:v>
                </c:pt>
                <c:pt idx="860">
                  <c:v>-2.40999999999989</c:v>
                </c:pt>
                <c:pt idx="861">
                  <c:v>-2.3999999999998898</c:v>
                </c:pt>
                <c:pt idx="862">
                  <c:v>-2.38999999999989</c:v>
                </c:pt>
                <c:pt idx="863">
                  <c:v>-2.3799999999998898</c:v>
                </c:pt>
                <c:pt idx="864">
                  <c:v>-2.36999999999989</c:v>
                </c:pt>
                <c:pt idx="865">
                  <c:v>-2.3599999999998897</c:v>
                </c:pt>
                <c:pt idx="866">
                  <c:v>-2.34999999999989</c:v>
                </c:pt>
                <c:pt idx="867">
                  <c:v>-2.3399999999998897</c:v>
                </c:pt>
                <c:pt idx="868">
                  <c:v>-2.3299999999998904</c:v>
                </c:pt>
                <c:pt idx="869">
                  <c:v>-2.3199999999998902</c:v>
                </c:pt>
                <c:pt idx="870">
                  <c:v>-2.3099999999998904</c:v>
                </c:pt>
                <c:pt idx="871">
                  <c:v>-2.2999999999998901</c:v>
                </c:pt>
                <c:pt idx="872">
                  <c:v>-2.2899999999998899</c:v>
                </c:pt>
                <c:pt idx="873">
                  <c:v>-2.2799999999998901</c:v>
                </c:pt>
                <c:pt idx="874">
                  <c:v>-2.2699999999998899</c:v>
                </c:pt>
                <c:pt idx="875">
                  <c:v>-2.2599999999998901</c:v>
                </c:pt>
                <c:pt idx="876">
                  <c:v>-2.2499999999998899</c:v>
                </c:pt>
                <c:pt idx="877">
                  <c:v>-2.2399999999998901</c:v>
                </c:pt>
                <c:pt idx="878">
                  <c:v>-2.2299999999998898</c:v>
                </c:pt>
                <c:pt idx="879">
                  <c:v>-2.2199999999998901</c:v>
                </c:pt>
                <c:pt idx="880">
                  <c:v>-2.2099999999998898</c:v>
                </c:pt>
                <c:pt idx="881">
                  <c:v>-2.19999999999989</c:v>
                </c:pt>
                <c:pt idx="882">
                  <c:v>-2.1899999999998898</c:v>
                </c:pt>
                <c:pt idx="883">
                  <c:v>-2.1799999999998896</c:v>
                </c:pt>
                <c:pt idx="884">
                  <c:v>-2.1699999999998902</c:v>
                </c:pt>
                <c:pt idx="885">
                  <c:v>-2.15999999999989</c:v>
                </c:pt>
                <c:pt idx="886">
                  <c:v>-2.1499999999998902</c:v>
                </c:pt>
                <c:pt idx="887">
                  <c:v>-2.13999999999989</c:v>
                </c:pt>
                <c:pt idx="888">
                  <c:v>-2.1299999999998902</c:v>
                </c:pt>
                <c:pt idx="889">
                  <c:v>-2.11999999999989</c:v>
                </c:pt>
                <c:pt idx="890">
                  <c:v>-2.1099999999998902</c:v>
                </c:pt>
                <c:pt idx="891">
                  <c:v>-2.09999999999989</c:v>
                </c:pt>
                <c:pt idx="892">
                  <c:v>-2.0899999999998906</c:v>
                </c:pt>
                <c:pt idx="893">
                  <c:v>-2.0799999999998899</c:v>
                </c:pt>
                <c:pt idx="894">
                  <c:v>-2.0699999999998906</c:v>
                </c:pt>
                <c:pt idx="895">
                  <c:v>-2.0599999999998899</c:v>
                </c:pt>
                <c:pt idx="896">
                  <c:v>-2.0499999999998901</c:v>
                </c:pt>
                <c:pt idx="897">
                  <c:v>-2.0399999999998899</c:v>
                </c:pt>
                <c:pt idx="898">
                  <c:v>-2.0299999999998901</c:v>
                </c:pt>
                <c:pt idx="899">
                  <c:v>-2.0199999999998899</c:v>
                </c:pt>
                <c:pt idx="900">
                  <c:v>-2.0099999999998901</c:v>
                </c:pt>
                <c:pt idx="901">
                  <c:v>-1.9999999999998899</c:v>
                </c:pt>
                <c:pt idx="902">
                  <c:v>-1.9899999999998901</c:v>
                </c:pt>
                <c:pt idx="903">
                  <c:v>-1.9799999999998894</c:v>
                </c:pt>
                <c:pt idx="904">
                  <c:v>-1.9699999999998905</c:v>
                </c:pt>
                <c:pt idx="905">
                  <c:v>-1.9599999999998898</c:v>
                </c:pt>
                <c:pt idx="906">
                  <c:v>-1.94999999999989</c:v>
                </c:pt>
                <c:pt idx="907">
                  <c:v>-1.9399999999998894</c:v>
                </c:pt>
                <c:pt idx="908">
                  <c:v>-1.9299999999998896</c:v>
                </c:pt>
                <c:pt idx="909">
                  <c:v>-1.9199999999998907</c:v>
                </c:pt>
                <c:pt idx="910">
                  <c:v>-1.90999999999989</c:v>
                </c:pt>
                <c:pt idx="911">
                  <c:v>-1.8999999999998902</c:v>
                </c:pt>
                <c:pt idx="912">
                  <c:v>-1.8899999999998895</c:v>
                </c:pt>
                <c:pt idx="913">
                  <c:v>-1.8799999999998906</c:v>
                </c:pt>
                <c:pt idx="914">
                  <c:v>-1.86999999999989</c:v>
                </c:pt>
                <c:pt idx="915">
                  <c:v>-1.8599999999998902</c:v>
                </c:pt>
                <c:pt idx="916">
                  <c:v>-1.8499999999998895</c:v>
                </c:pt>
                <c:pt idx="917">
                  <c:v>-1.8399999999998906</c:v>
                </c:pt>
                <c:pt idx="918">
                  <c:v>-1.8299999999998899</c:v>
                </c:pt>
                <c:pt idx="919">
                  <c:v>-1.8199999999998902</c:v>
                </c:pt>
                <c:pt idx="920">
                  <c:v>-1.8099999999998895</c:v>
                </c:pt>
                <c:pt idx="921">
                  <c:v>-1.7999999999998897</c:v>
                </c:pt>
                <c:pt idx="922">
                  <c:v>-1.7899999999998899</c:v>
                </c:pt>
                <c:pt idx="923">
                  <c:v>-1.7799999999998901</c:v>
                </c:pt>
                <c:pt idx="924">
                  <c:v>-1.7699999999998894</c:v>
                </c:pt>
                <c:pt idx="925">
                  <c:v>-1.7599999999998897</c:v>
                </c:pt>
                <c:pt idx="926">
                  <c:v>-1.7499999999998908</c:v>
                </c:pt>
                <c:pt idx="927">
                  <c:v>-1.7399999999998901</c:v>
                </c:pt>
                <c:pt idx="928">
                  <c:v>-1.7299999999998903</c:v>
                </c:pt>
                <c:pt idx="929">
                  <c:v>-1.7199999999998896</c:v>
                </c:pt>
                <c:pt idx="930">
                  <c:v>-1.7099999999998907</c:v>
                </c:pt>
                <c:pt idx="931">
                  <c:v>-1.69999999999989</c:v>
                </c:pt>
                <c:pt idx="932">
                  <c:v>-1.6899999999998903</c:v>
                </c:pt>
                <c:pt idx="933">
                  <c:v>-1.6799999999998896</c:v>
                </c:pt>
                <c:pt idx="934">
                  <c:v>-1.6699999999998898</c:v>
                </c:pt>
                <c:pt idx="935">
                  <c:v>-1.65999999999989</c:v>
                </c:pt>
                <c:pt idx="936">
                  <c:v>-1.6499999999998902</c:v>
                </c:pt>
                <c:pt idx="937">
                  <c:v>-1.6399999999998895</c:v>
                </c:pt>
                <c:pt idx="938">
                  <c:v>-1.6299999999998898</c:v>
                </c:pt>
                <c:pt idx="939">
                  <c:v>-1.61999999999989</c:v>
                </c:pt>
                <c:pt idx="940">
                  <c:v>-1.6099999999998902</c:v>
                </c:pt>
                <c:pt idx="941">
                  <c:v>-1.5999999999998895</c:v>
                </c:pt>
                <c:pt idx="942">
                  <c:v>-1.5899999999998897</c:v>
                </c:pt>
                <c:pt idx="943">
                  <c:v>-1.5799999999998908</c:v>
                </c:pt>
                <c:pt idx="944">
                  <c:v>-1.5699999999998902</c:v>
                </c:pt>
                <c:pt idx="945">
                  <c:v>-1.5599999999998904</c:v>
                </c:pt>
                <c:pt idx="946">
                  <c:v>-1.5499999999998897</c:v>
                </c:pt>
                <c:pt idx="947">
                  <c:v>-1.5399999999998899</c:v>
                </c:pt>
                <c:pt idx="948">
                  <c:v>-1.5299999999998901</c:v>
                </c:pt>
                <c:pt idx="949">
                  <c:v>-1.5199999999998903</c:v>
                </c:pt>
                <c:pt idx="950">
                  <c:v>-1.5099999999998897</c:v>
                </c:pt>
                <c:pt idx="951">
                  <c:v>-1.4999999999998899</c:v>
                </c:pt>
                <c:pt idx="952">
                  <c:v>-1.4899999999998901</c:v>
                </c:pt>
                <c:pt idx="953">
                  <c:v>-1.4799999999998903</c:v>
                </c:pt>
                <c:pt idx="954">
                  <c:v>-1.4699999999998896</c:v>
                </c:pt>
                <c:pt idx="955">
                  <c:v>-1.4599999999998898</c:v>
                </c:pt>
                <c:pt idx="956">
                  <c:v>-1.44999999999989</c:v>
                </c:pt>
                <c:pt idx="957">
                  <c:v>-1.4399999999998903</c:v>
                </c:pt>
                <c:pt idx="958">
                  <c:v>-1.4299999999998896</c:v>
                </c:pt>
                <c:pt idx="959">
                  <c:v>-1.4199999999998898</c:v>
                </c:pt>
                <c:pt idx="960">
                  <c:v>-1.40999999999989</c:v>
                </c:pt>
                <c:pt idx="961">
                  <c:v>-1.3999999999998902</c:v>
                </c:pt>
                <c:pt idx="962">
                  <c:v>-1.3899999999998904</c:v>
                </c:pt>
                <c:pt idx="963">
                  <c:v>-1.3799999999998898</c:v>
                </c:pt>
                <c:pt idx="964">
                  <c:v>-1.36999999999989</c:v>
                </c:pt>
                <c:pt idx="965">
                  <c:v>-1.3599999999998902</c:v>
                </c:pt>
                <c:pt idx="966">
                  <c:v>-1.3499999999998904</c:v>
                </c:pt>
                <c:pt idx="967">
                  <c:v>-1.3399999999998897</c:v>
                </c:pt>
                <c:pt idx="968">
                  <c:v>-1.3299999999998899</c:v>
                </c:pt>
                <c:pt idx="969">
                  <c:v>-1.3199999999998902</c:v>
                </c:pt>
                <c:pt idx="970">
                  <c:v>-1.3099999999998904</c:v>
                </c:pt>
                <c:pt idx="971">
                  <c:v>-1.2999999999998897</c:v>
                </c:pt>
                <c:pt idx="972">
                  <c:v>-1.2899999999998899</c:v>
                </c:pt>
                <c:pt idx="973">
                  <c:v>-1.2799999999998892</c:v>
                </c:pt>
                <c:pt idx="974">
                  <c:v>-1.2699999999998903</c:v>
                </c:pt>
                <c:pt idx="975">
                  <c:v>-1.2599999999998905</c:v>
                </c:pt>
                <c:pt idx="976">
                  <c:v>-1.2499999999998899</c:v>
                </c:pt>
                <c:pt idx="977">
                  <c:v>-1.2399999999998901</c:v>
                </c:pt>
                <c:pt idx="978">
                  <c:v>-1.2299999999998903</c:v>
                </c:pt>
                <c:pt idx="979">
                  <c:v>-1.2199999999998905</c:v>
                </c:pt>
                <c:pt idx="980">
                  <c:v>-1.2099999999998898</c:v>
                </c:pt>
                <c:pt idx="981">
                  <c:v>-1.19999999999989</c:v>
                </c:pt>
                <c:pt idx="982">
                  <c:v>-1.1899999999998894</c:v>
                </c:pt>
                <c:pt idx="983">
                  <c:v>-1.1799999999998905</c:v>
                </c:pt>
                <c:pt idx="984">
                  <c:v>-1.1699999999998898</c:v>
                </c:pt>
                <c:pt idx="985">
                  <c:v>-1.15999999999989</c:v>
                </c:pt>
                <c:pt idx="986">
                  <c:v>-1.1499999999998893</c:v>
                </c:pt>
                <c:pt idx="987">
                  <c:v>-1.1399999999998904</c:v>
                </c:pt>
                <c:pt idx="988">
                  <c:v>-1.1299999999998898</c:v>
                </c:pt>
                <c:pt idx="989">
                  <c:v>-1.11999999999989</c:v>
                </c:pt>
                <c:pt idx="990">
                  <c:v>-1.1099999999998893</c:v>
                </c:pt>
                <c:pt idx="991">
                  <c:v>-1.0999999999998904</c:v>
                </c:pt>
                <c:pt idx="992">
                  <c:v>-1.0899999999998906</c:v>
                </c:pt>
                <c:pt idx="993">
                  <c:v>-1.0799999999998899</c:v>
                </c:pt>
                <c:pt idx="994">
                  <c:v>-1.0699999999998902</c:v>
                </c:pt>
                <c:pt idx="995">
                  <c:v>-1.0599999999998895</c:v>
                </c:pt>
                <c:pt idx="996">
                  <c:v>-1.0499999999998906</c:v>
                </c:pt>
                <c:pt idx="997">
                  <c:v>-1.0399999999998899</c:v>
                </c:pt>
                <c:pt idx="998">
                  <c:v>-1.0299999999998901</c:v>
                </c:pt>
                <c:pt idx="999">
                  <c:v>-1.0199999999998894</c:v>
                </c:pt>
                <c:pt idx="1000">
                  <c:v>-1.0099999999998905</c:v>
                </c:pt>
                <c:pt idx="1001">
                  <c:v>-0.99999999999988987</c:v>
                </c:pt>
              </c:numCache>
            </c:numRef>
          </c:xVal>
          <c:yVal>
            <c:numRef>
              <c:f>'2'!$Y:$Y</c:f>
              <c:numCache>
                <c:formatCode>0.00</c:formatCode>
                <c:ptCount val="1048576"/>
                <c:pt idx="1">
                  <c:v>-24.50485331006653</c:v>
                </c:pt>
                <c:pt idx="2">
                  <c:v>-24.4290095869693</c:v>
                </c:pt>
                <c:pt idx="3">
                  <c:v>-24.352776109051433</c:v>
                </c:pt>
                <c:pt idx="4">
                  <c:v>-24.276150617448945</c:v>
                </c:pt>
                <c:pt idx="5">
                  <c:v>-24.199130844008611</c:v>
                </c:pt>
                <c:pt idx="6">
                  <c:v>-24.121714511411056</c:v>
                </c:pt>
                <c:pt idx="7">
                  <c:v>-24.043899333300043</c:v>
                </c:pt>
                <c:pt idx="8">
                  <c:v>-23.965683014418456</c:v>
                </c:pt>
                <c:pt idx="9">
                  <c:v>-23.887063250750831</c:v>
                </c:pt>
                <c:pt idx="10">
                  <c:v>-23.808037729673014</c:v>
                </c:pt>
                <c:pt idx="11">
                  <c:v>-23.728604130108753</c:v>
                </c:pt>
                <c:pt idx="12">
                  <c:v>-23.648760122693908</c:v>
                </c:pt>
                <c:pt idx="13">
                  <c:v>-23.568503369948022</c:v>
                </c:pt>
                <c:pt idx="14">
                  <c:v>-23.487831526454165</c:v>
                </c:pt>
                <c:pt idx="15">
                  <c:v>-23.406742239046231</c:v>
                </c:pt>
                <c:pt idx="16">
                  <c:v>-23.325233147005065</c:v>
                </c:pt>
                <c:pt idx="17">
                  <c:v>-23.243301882263115</c:v>
                </c:pt>
                <c:pt idx="18">
                  <c:v>-23.160946069617829</c:v>
                </c:pt>
                <c:pt idx="19">
                  <c:v>-23.078163326954318</c:v>
                </c:pt>
                <c:pt idx="20">
                  <c:v>-22.994951265477326</c:v>
                </c:pt>
                <c:pt idx="21">
                  <c:v>-22.911307489952986</c:v>
                </c:pt>
                <c:pt idx="22">
                  <c:v>-22.827229598960606</c:v>
                </c:pt>
                <c:pt idx="23">
                  <c:v>-22.742715185154779</c:v>
                </c:pt>
                <c:pt idx="24">
                  <c:v>-22.657761835538018</c:v>
                </c:pt>
                <c:pt idx="25">
                  <c:v>-22.572367131744521</c:v>
                </c:pt>
                <c:pt idx="26">
                  <c:v>-22.486528650335117</c:v>
                </c:pt>
                <c:pt idx="27">
                  <c:v>-22.400243963103929</c:v>
                </c:pt>
                <c:pt idx="28">
                  <c:v>-22.313510637396973</c:v>
                </c:pt>
                <c:pt idx="29">
                  <c:v>-22.226326236443203</c:v>
                </c:pt>
                <c:pt idx="30">
                  <c:v>-22.138688319698225</c:v>
                </c:pt>
                <c:pt idx="31">
                  <c:v>-22.050594443201181</c:v>
                </c:pt>
                <c:pt idx="32">
                  <c:v>-21.962042159945145</c:v>
                </c:pt>
                <c:pt idx="33">
                  <c:v>-21.873029020261537</c:v>
                </c:pt>
                <c:pt idx="34">
                  <c:v>-21.783552572218646</c:v>
                </c:pt>
                <c:pt idx="35">
                  <c:v>-21.693610362035614</c:v>
                </c:pt>
                <c:pt idx="36">
                  <c:v>-21.603199934510524</c:v>
                </c:pt>
                <c:pt idx="37">
                  <c:v>-21.512318833465407</c:v>
                </c:pt>
                <c:pt idx="38">
                  <c:v>-21.420964602206652</c:v>
                </c:pt>
                <c:pt idx="39">
                  <c:v>-21.329134784002409</c:v>
                </c:pt>
                <c:pt idx="40">
                  <c:v>-21.236826922577077</c:v>
                </c:pt>
                <c:pt idx="41">
                  <c:v>-21.144038562623503</c:v>
                </c:pt>
                <c:pt idx="42">
                  <c:v>-21.050767250333433</c:v>
                </c:pt>
                <c:pt idx="43">
                  <c:v>-20.957010533946654</c:v>
                </c:pt>
                <c:pt idx="44">
                  <c:v>-20.862765964319589</c:v>
                </c:pt>
                <c:pt idx="45">
                  <c:v>-20.768031095513731</c:v>
                </c:pt>
                <c:pt idx="46">
                  <c:v>-20.672803485404692</c:v>
                </c:pt>
                <c:pt idx="47">
                  <c:v>-20.577080696312201</c:v>
                </c:pt>
                <c:pt idx="48">
                  <c:v>-20.480860295652096</c:v>
                </c:pt>
                <c:pt idx="49">
                  <c:v>-20.384139856610638</c:v>
                </c:pt>
                <c:pt idx="50">
                  <c:v>-20.286916958841893</c:v>
                </c:pt>
                <c:pt idx="51">
                  <c:v>-20.189189189188994</c:v>
                </c:pt>
                <c:pt idx="52">
                  <c:v>-20.090954142429755</c:v>
                </c:pt>
                <c:pt idx="53">
                  <c:v>-19.992209422047697</c:v>
                </c:pt>
                <c:pt idx="54">
                  <c:v>-19.892952641028987</c:v>
                </c:pt>
                <c:pt idx="55">
                  <c:v>-19.793181422686082</c:v>
                </c:pt>
                <c:pt idx="56">
                  <c:v>-19.692893401508968</c:v>
                </c:pt>
                <c:pt idx="57">
                  <c:v>-19.5920862240452</c:v>
                </c:pt>
                <c:pt idx="58">
                  <c:v>-19.490757549808208</c:v>
                </c:pt>
                <c:pt idx="59">
                  <c:v>-19.388905052216728</c:v>
                </c:pt>
                <c:pt idx="60">
                  <c:v>-19.286526419564765</c:v>
                </c:pt>
                <c:pt idx="61">
                  <c:v>-19.183619356023527</c:v>
                </c:pt>
                <c:pt idx="62">
                  <c:v>-19.080181582676381</c:v>
                </c:pt>
                <c:pt idx="63">
                  <c:v>-18.976210838587477</c:v>
                </c:pt>
                <c:pt idx="64">
                  <c:v>-18.871704881905526</c:v>
                </c:pt>
                <c:pt idx="65">
                  <c:v>-18.766661491003262</c:v>
                </c:pt>
                <c:pt idx="66">
                  <c:v>-18.661078465653997</c:v>
                </c:pt>
                <c:pt idx="67">
                  <c:v>-18.554953628246331</c:v>
                </c:pt>
                <c:pt idx="68">
                  <c:v>-18.448284825038034</c:v>
                </c:pt>
                <c:pt idx="69">
                  <c:v>-18.34106992745027</c:v>
                </c:pt>
                <c:pt idx="70">
                  <c:v>-18.233306833403553</c:v>
                </c:pt>
                <c:pt idx="71">
                  <c:v>-18.124993468696445</c:v>
                </c:pt>
                <c:pt idx="72">
                  <c:v>-18.016127788428463</c:v>
                </c:pt>
                <c:pt idx="73">
                  <c:v>-17.906707778468306</c:v>
                </c:pt>
                <c:pt idx="74">
                  <c:v>-17.796731456968928</c:v>
                </c:pt>
                <c:pt idx="75">
                  <c:v>-17.686196875930836</c:v>
                </c:pt>
                <c:pt idx="76">
                  <c:v>-17.575102122814915</c:v>
                </c:pt>
                <c:pt idx="77">
                  <c:v>-17.463445322206301</c:v>
                </c:pt>
                <c:pt idx="78">
                  <c:v>-17.351224637530908</c:v>
                </c:pt>
                <c:pt idx="79">
                  <c:v>-17.238438272826475</c:v>
                </c:pt>
                <c:pt idx="80">
                  <c:v>-17.125084474568432</c:v>
                </c:pt>
                <c:pt idx="81">
                  <c:v>-17.011161533554205</c:v>
                </c:pt>
                <c:pt idx="82">
                  <c:v>-16.896667786846173</c:v>
                </c:pt>
                <c:pt idx="83">
                  <c:v>-16.781601619775564</c:v>
                </c:pt>
                <c:pt idx="84">
                  <c:v>-16.665961468009108</c:v>
                </c:pt>
                <c:pt idx="85">
                  <c:v>-16.549745819680247</c:v>
                </c:pt>
                <c:pt idx="86">
                  <c:v>-16.432953217586725</c:v>
                </c:pt>
                <c:pt idx="87">
                  <c:v>-16.315582261456822</c:v>
                </c:pt>
                <c:pt idx="88">
                  <c:v>-16.197631610285853</c:v>
                </c:pt>
                <c:pt idx="89">
                  <c:v>-16.079099984745376</c:v>
                </c:pt>
                <c:pt idx="90">
                  <c:v>-15.959986169667172</c:v>
                </c:pt>
                <c:pt idx="91">
                  <c:v>-15.840289016603961</c:v>
                </c:pt>
                <c:pt idx="92">
                  <c:v>-15.720007446469488</c:v>
                </c:pt>
                <c:pt idx="93">
                  <c:v>-15.599140452260198</c:v>
                </c:pt>
                <c:pt idx="94">
                  <c:v>-15.477687101860813</c:v>
                </c:pt>
                <c:pt idx="95">
                  <c:v>-15.355646540936469</c:v>
                </c:pt>
                <c:pt idx="96">
                  <c:v>-15.233017995913716</c:v>
                </c:pt>
                <c:pt idx="97">
                  <c:v>-15.109800777053422</c:v>
                </c:pt>
                <c:pt idx="98">
                  <c:v>-14.985994281617856</c:v>
                </c:pt>
                <c:pt idx="99">
                  <c:v>-14.861597997135082</c:v>
                </c:pt>
                <c:pt idx="100">
                  <c:v>-14.736611504763129</c:v>
                </c:pt>
                <c:pt idx="101">
                  <c:v>-14.61103448275799</c:v>
                </c:pt>
                <c:pt idx="102">
                  <c:v>-14.484866710046234</c:v>
                </c:pt>
                <c:pt idx="103">
                  <c:v>-14.358108069908063</c:v>
                </c:pt>
                <c:pt idx="104">
                  <c:v>-14.23075855377235</c:v>
                </c:pt>
                <c:pt idx="105">
                  <c:v>-14.102818265127219</c:v>
                </c:pt>
                <c:pt idx="106">
                  <c:v>-13.974287423550006</c:v>
                </c:pt>
                <c:pt idx="107">
                  <c:v>-13.84516636885968</c:v>
                </c:pt>
                <c:pt idx="108">
                  <c:v>-13.715455565395722</c:v>
                </c:pt>
                <c:pt idx="109">
                  <c:v>-13.585155606426781</c:v>
                </c:pt>
                <c:pt idx="110">
                  <c:v>-13.454267218693289</c:v>
                </c:pt>
                <c:pt idx="111">
                  <c:v>-13.322791267087695</c:v>
                </c:pt>
                <c:pt idx="112">
                  <c:v>-13.190728759476549</c:v>
                </c:pt>
                <c:pt idx="113">
                  <c:v>-13.058080851668635</c:v>
                </c:pt>
                <c:pt idx="114">
                  <c:v>-12.924848852533131</c:v>
                </c:pt>
                <c:pt idx="115">
                  <c:v>-12.79103422927254</c:v>
                </c:pt>
                <c:pt idx="116">
                  <c:v>-12.656638612854877</c:v>
                </c:pt>
                <c:pt idx="117">
                  <c:v>-12.521663803609549</c:v>
                </c:pt>
                <c:pt idx="118">
                  <c:v>-12.386111776991946</c:v>
                </c:pt>
                <c:pt idx="119">
                  <c:v>-12.249984689521575</c:v>
                </c:pt>
                <c:pt idx="120">
                  <c:v>-12.11328488489891</c:v>
                </c:pt>
                <c:pt idx="121">
                  <c:v>-11.97601490030582</c:v>
                </c:pt>
                <c:pt idx="122">
                  <c:v>-11.838177472896021</c:v>
                </c:pt>
                <c:pt idx="123">
                  <c:v>-11.69977554647874</c:v>
                </c:pt>
                <c:pt idx="124">
                  <c:v>-11.560812278404342</c:v>
                </c:pt>
                <c:pt idx="125">
                  <c:v>-11.421291046655192</c:v>
                </c:pt>
                <c:pt idx="126">
                  <c:v>-11.281215457149095</c:v>
                </c:pt>
                <c:pt idx="127">
                  <c:v>-11.140589351260935</c:v>
                </c:pt>
                <c:pt idx="128">
                  <c:v>-10.999416813568956</c:v>
                </c:pt>
                <c:pt idx="129">
                  <c:v>-10.857702179832245</c:v>
                </c:pt>
                <c:pt idx="130">
                  <c:v>-10.71545004520604</c:v>
                </c:pt>
                <c:pt idx="131">
                  <c:v>-10.572665272701549</c:v>
                </c:pt>
                <c:pt idx="132">
                  <c:v>-10.429353001897603</c:v>
                </c:pt>
                <c:pt idx="133">
                  <c:v>-10.285518657911211</c:v>
                </c:pt>
                <c:pt idx="134">
                  <c:v>-10.141167960634348</c:v>
                </c:pt>
                <c:pt idx="135">
                  <c:v>-9.9963069342448918</c:v>
                </c:pt>
                <c:pt idx="136">
                  <c:v>-9.8509419169989201</c:v>
                </c:pt>
                <c:pt idx="137">
                  <c:v>-9.7050795713133056</c:v>
                </c:pt>
                <c:pt idx="138">
                  <c:v>-9.5587268941459982</c:v>
                </c:pt>
                <c:pt idx="139">
                  <c:v>-9.41189122768278</c:v>
                </c:pt>
                <c:pt idx="140">
                  <c:v>-9.2645802703393585</c:v>
                </c:pt>
                <c:pt idx="141">
                  <c:v>-9.1168020880872405</c:v>
                </c:pt>
                <c:pt idx="142">
                  <c:v>-8.9685651261129422</c:v>
                </c:pt>
                <c:pt idx="143">
                  <c:v>-8.8198782208193549</c:v>
                </c:pt>
                <c:pt idx="144">
                  <c:v>-8.6707506121800861</c:v>
                </c:pt>
                <c:pt idx="145">
                  <c:v>-8.5211919564540324</c:v>
                </c:pt>
                <c:pt idx="146">
                  <c:v>-8.3712123392735123</c:v>
                </c:pt>
                <c:pt idx="147">
                  <c:v>-8.2208222891138121</c:v>
                </c:pt>
                <c:pt idx="148">
                  <c:v>-8.0700327911556968</c:v>
                </c:pt>
                <c:pt idx="149">
                  <c:v>-7.9188553015515737</c:v>
                </c:pt>
                <c:pt idx="150">
                  <c:v>-7.7673017621062002</c:v>
                </c:pt>
                <c:pt idx="151">
                  <c:v>-7.6153846153835545</c:v>
                </c:pt>
                <c:pt idx="152">
                  <c:v>-7.4631168202509812</c:v>
                </c:pt>
                <c:pt idx="153">
                  <c:v>-7.3105118678731742</c:v>
                </c:pt>
                <c:pt idx="154">
                  <c:v>-7.1575837981671384</c:v>
                </c:pt>
                <c:pt idx="155">
                  <c:v>-7.0043472167314604</c:v>
                </c:pt>
                <c:pt idx="156">
                  <c:v>-6.8508173122619027</c:v>
                </c:pt>
                <c:pt idx="157">
                  <c:v>-6.6970098744664384</c:v>
                </c:pt>
                <c:pt idx="158">
                  <c:v>-6.5429413124930136</c:v>
                </c:pt>
                <c:pt idx="159">
                  <c:v>-6.3886286738831046</c:v>
                </c:pt>
                <c:pt idx="160">
                  <c:v>-6.2340896640654293</c:v>
                </c:pt>
                <c:pt idx="161">
                  <c:v>-6.079342666403079</c:v>
                </c:pt>
                <c:pt idx="162">
                  <c:v>-5.9244067628088573</c:v>
                </c:pt>
                <c:pt idx="163">
                  <c:v>-5.7693017549432355</c:v>
                </c:pt>
                <c:pt idx="164">
                  <c:v>-5.6140481860091782</c:v>
                </c:pt>
                <c:pt idx="165">
                  <c:v>-5.458667363159897</c:v>
                </c:pt>
                <c:pt idx="166">
                  <c:v>-5.303181380534312</c:v>
                </c:pt>
                <c:pt idx="167">
                  <c:v>-5.1476131429345813</c:v>
                </c:pt>
                <c:pt idx="168">
                  <c:v>-4.99198639016398</c:v>
                </c:pt>
                <c:pt idx="169">
                  <c:v>-4.8363257220390494</c:v>
                </c:pt>
                <c:pt idx="170">
                  <c:v>-4.6806566240929683</c:v>
                </c:pt>
                <c:pt idx="171">
                  <c:v>-4.5250054939867681</c:v>
                </c:pt>
                <c:pt idx="172">
                  <c:v>-4.3693996686447889</c:v>
                </c:pt>
                <c:pt idx="173">
                  <c:v>-4.2138674521312751</c:v>
                </c:pt>
                <c:pt idx="174">
                  <c:v>-4.0584381442851765</c:v>
                </c:pt>
                <c:pt idx="175">
                  <c:v>-3.9031420701303006</c:v>
                </c:pt>
                <c:pt idx="176">
                  <c:v>-3.7480106100783317</c:v>
                </c:pt>
                <c:pt idx="177">
                  <c:v>-3.5930762309416195</c:v>
                </c:pt>
                <c:pt idx="178">
                  <c:v>-3.4383725177741198</c:v>
                </c:pt>
                <c:pt idx="179">
                  <c:v>-3.2839342065573334</c:v>
                </c:pt>
                <c:pt idx="180">
                  <c:v>-3.129797217749406</c:v>
                </c:pt>
                <c:pt idx="181">
                  <c:v>-2.9759986907149809</c:v>
                </c:pt>
                <c:pt idx="182">
                  <c:v>-2.8225770190532629</c:v>
                </c:pt>
                <c:pt idx="183">
                  <c:v>-2.669571886842391</c:v>
                </c:pt>
                <c:pt idx="184">
                  <c:v>-2.5170243058173938</c:v>
                </c:pt>
                <c:pt idx="185">
                  <c:v>-2.3649766534991201</c:v>
                </c:pt>
                <c:pt idx="186">
                  <c:v>-2.2134727122916118</c:v>
                </c:pt>
                <c:pt idx="187">
                  <c:v>-2.0625577095656382</c:v>
                </c:pt>
                <c:pt idx="188">
                  <c:v>-1.9122783587429382</c:v>
                </c:pt>
                <c:pt idx="189">
                  <c:v>-1.762682901401007</c:v>
                </c:pt>
                <c:pt idx="190">
                  <c:v>-1.6138211504119937</c:v>
                </c:pt>
                <c:pt idx="191">
                  <c:v>-1.4657445341324546</c:v>
                </c:pt>
                <c:pt idx="192">
                  <c:v>-1.3185061416587089</c:v>
                </c:pt>
                <c:pt idx="193">
                  <c:v>-1.1721607691632485</c:v>
                </c:pt>
                <c:pt idx="194">
                  <c:v>-1.0267649673249437</c:v>
                </c:pt>
                <c:pt idx="195">
                  <c:v>-0.88237708986727625</c:v>
                </c:pt>
                <c:pt idx="196">
                  <c:v>-0.73905734321644445</c:v>
                </c:pt>
                <c:pt idx="197">
                  <c:v>-0.59686783729099346</c:v>
                </c:pt>
                <c:pt idx="198">
                  <c:v>-0.45587263743325934</c:v>
                </c:pt>
                <c:pt idx="199">
                  <c:v>-0.31613781749173597</c:v>
                </c:pt>
                <c:pt idx="200">
                  <c:v>-0.1777315140630833</c:v>
                </c:pt>
                <c:pt idx="201">
                  <c:v>-4.0723981899212447E-2</c:v>
                </c:pt>
                <c:pt idx="202">
                  <c:v>9.4812349514299399E-2</c:v>
                </c:pt>
                <c:pt idx="203">
                  <c:v>0.22880281820597048</c:v>
                </c:pt>
                <c:pt idx="204">
                  <c:v>0.36117047079016373</c:v>
                </c:pt>
                <c:pt idx="205">
                  <c:v>0.49183600236342073</c:v>
                </c:pt>
                <c:pt idx="206">
                  <c:v>0.6207176952279525</c:v>
                </c:pt>
                <c:pt idx="207">
                  <c:v>0.74773135644726807</c:v>
                </c:pt>
                <c:pt idx="208">
                  <c:v>0.87279025424091827</c:v>
                </c:pt>
                <c:pt idx="209">
                  <c:v>0.99580505322887092</c:v>
                </c:pt>
                <c:pt idx="210">
                  <c:v>1.1166837485385415</c:v>
                </c:pt>
                <c:pt idx="211">
                  <c:v>1.2353315987904168</c:v>
                </c:pt>
                <c:pt idx="212">
                  <c:v>1.3516510579823589</c:v>
                </c:pt>
                <c:pt idx="213">
                  <c:v>1.4655417062953262</c:v>
                </c:pt>
                <c:pt idx="214">
                  <c:v>1.5769001798483231</c:v>
                </c:pt>
                <c:pt idx="215">
                  <c:v>1.6856200994335353</c:v>
                </c:pt>
                <c:pt idx="216">
                  <c:v>1.7915919982679043</c:v>
                </c:pt>
                <c:pt idx="217">
                  <c:v>1.8947032488016262</c:v>
                </c:pt>
                <c:pt idx="218">
                  <c:v>1.9948379886295058</c:v>
                </c:pt>
                <c:pt idx="219">
                  <c:v>2.0918770455566857</c:v>
                </c:pt>
                <c:pt idx="220">
                  <c:v>2.1856978618756173</c:v>
                </c:pt>
                <c:pt idx="221">
                  <c:v>2.2761744179179146</c:v>
                </c:pt>
                <c:pt idx="222">
                  <c:v>2.3631771549506695</c:v>
                </c:pt>
                <c:pt idx="223">
                  <c:v>2.4465728974947041</c:v>
                </c:pt>
                <c:pt idx="224">
                  <c:v>2.5262247751483144</c:v>
                </c:pt>
                <c:pt idx="225">
                  <c:v>2.6019921440096567</c:v>
                </c:pt>
                <c:pt idx="226">
                  <c:v>2.6737305077974938</c:v>
                </c:pt>
                <c:pt idx="227">
                  <c:v>2.7412914387797329</c:v>
                </c:pt>
                <c:pt idx="228">
                  <c:v>2.8045224986286073</c:v>
                </c:pt>
                <c:pt idx="229">
                  <c:v>2.8632671593305616</c:v>
                </c:pt>
                <c:pt idx="230">
                  <c:v>2.9173647242893281</c:v>
                </c:pt>
                <c:pt idx="231">
                  <c:v>2.9666502497717673</c:v>
                </c:pt>
                <c:pt idx="232">
                  <c:v>3.0109544668572568</c:v>
                </c:pt>
                <c:pt idx="233">
                  <c:v>3.0501037040632824</c:v>
                </c:pt>
                <c:pt idx="234">
                  <c:v>3.0839198108325618</c:v>
                </c:pt>
                <c:pt idx="235">
                  <c:v>3.1122200820797943</c:v>
                </c:pt>
                <c:pt idx="236">
                  <c:v>3.1348171840105721</c:v>
                </c:pt>
                <c:pt idx="237">
                  <c:v>3.1515190814383729</c:v>
                </c:pt>
                <c:pt idx="238">
                  <c:v>3.16212896684101</c:v>
                </c:pt>
                <c:pt idx="239">
                  <c:v>3.1664451914136578</c:v>
                </c:pt>
                <c:pt idx="240">
                  <c:v>3.1642611983910669</c:v>
                </c:pt>
                <c:pt idx="241">
                  <c:v>3.1553654589291256</c:v>
                </c:pt>
                <c:pt idx="242">
                  <c:v>3.139541410852452</c:v>
                </c:pt>
                <c:pt idx="243">
                  <c:v>3.1165674005938655</c:v>
                </c:pt>
                <c:pt idx="244">
                  <c:v>3.0862166286686588</c:v>
                </c:pt>
                <c:pt idx="245">
                  <c:v>3.0482570990475963</c:v>
                </c:pt>
                <c:pt idx="246">
                  <c:v>3.0024515728102443</c:v>
                </c:pt>
                <c:pt idx="247">
                  <c:v>2.9485575264826096</c:v>
                </c:pt>
                <c:pt idx="248">
                  <c:v>2.8863271154815351</c:v>
                </c:pt>
                <c:pt idx="249">
                  <c:v>2.8155071431120078</c:v>
                </c:pt>
                <c:pt idx="250">
                  <c:v>2.7358390355826145</c:v>
                </c:pt>
                <c:pt idx="251">
                  <c:v>2.6470588235285675</c:v>
                </c:pt>
                <c:pt idx="252">
                  <c:v>2.5488971305520991</c:v>
                </c:pt>
                <c:pt idx="253">
                  <c:v>2.4410791693138592</c:v>
                </c:pt>
                <c:pt idx="254">
                  <c:v>2.3233247457311279</c:v>
                </c:pt>
                <c:pt idx="255">
                  <c:v>2.1953482718606168</c:v>
                </c:pt>
                <c:pt idx="256">
                  <c:v>2.0568587880673306</c:v>
                </c:pt>
                <c:pt idx="257">
                  <c:v>1.9075599951027655</c:v>
                </c:pt>
                <c:pt idx="258">
                  <c:v>1.7471502967378072</c:v>
                </c:pt>
                <c:pt idx="259">
                  <c:v>1.5753228536175854</c:v>
                </c:pt>
                <c:pt idx="260">
                  <c:v>1.3917656490267021</c:v>
                </c:pt>
                <c:pt idx="261">
                  <c:v>1.1961615672730233</c:v>
                </c:pt>
                <c:pt idx="262">
                  <c:v>0.98818848541875326</c:v>
                </c:pt>
                <c:pt idx="263">
                  <c:v>0.76751937910448476</c:v>
                </c:pt>
                <c:pt idx="264">
                  <c:v>0.53382244322975225</c:v>
                </c:pt>
                <c:pt idx="265">
                  <c:v>0.28676122826868777</c:v>
                </c:pt>
                <c:pt idx="266">
                  <c:v>2.5994793012728223E-2</c:v>
                </c:pt>
                <c:pt idx="267">
                  <c:v>-0.24882212545578852</c:v>
                </c:pt>
                <c:pt idx="268">
                  <c:v>-0.53803892374648399</c:v>
                </c:pt>
                <c:pt idx="269">
                  <c:v>-0.8420089252814833</c:v>
                </c:pt>
                <c:pt idx="270">
                  <c:v>-1.1610891537304298</c:v>
                </c:pt>
                <c:pt idx="271">
                  <c:v>-1.495640085937616</c:v>
                </c:pt>
                <c:pt idx="272">
                  <c:v>-1.8460253835215497</c:v>
                </c:pt>
                <c:pt idx="273">
                  <c:v>-2.2126116023351585</c:v>
                </c:pt>
                <c:pt idx="274">
                  <c:v>-2.5957678789861376</c:v>
                </c:pt>
                <c:pt idx="275">
                  <c:v>-2.9958655936342353</c:v>
                </c:pt>
                <c:pt idx="276">
                  <c:v>-3.4132780083025906</c:v>
                </c:pt>
                <c:pt idx="277">
                  <c:v>-3.848379879968995</c:v>
                </c:pt>
                <c:pt idx="278">
                  <c:v>-4.3015470477346156</c:v>
                </c:pt>
                <c:pt idx="279">
                  <c:v>-4.7731559934078192</c:v>
                </c:pt>
                <c:pt idx="280">
                  <c:v>-5.2635833748867782</c:v>
                </c:pt>
                <c:pt idx="281">
                  <c:v>-5.7732055317776485</c:v>
                </c:pt>
                <c:pt idx="282">
                  <c:v>-6.3023979627460065</c:v>
                </c:pt>
                <c:pt idx="283">
                  <c:v>-6.8515347741675541</c:v>
                </c:pt>
                <c:pt idx="284">
                  <c:v>-7.4209880997219599</c:v>
                </c:pt>
                <c:pt idx="285">
                  <c:v>-8.0111274906574295</c:v>
                </c:pt>
                <c:pt idx="286">
                  <c:v>-8.6223192765503995</c:v>
                </c:pt>
                <c:pt idx="287">
                  <c:v>-9.2549258964859149</c:v>
                </c:pt>
                <c:pt idx="288">
                  <c:v>-9.9093052006991016</c:v>
                </c:pt>
                <c:pt idx="289">
                  <c:v>-10.585809722839052</c:v>
                </c:pt>
                <c:pt idx="290">
                  <c:v>-11.28478592315021</c:v>
                </c:pt>
                <c:pt idx="291">
                  <c:v>-12.006573403006762</c:v>
                </c:pt>
                <c:pt idx="292">
                  <c:v>-12.751504091388291</c:v>
                </c:pt>
                <c:pt idx="293">
                  <c:v>-13.519901404045328</c:v>
                </c:pt>
                <c:pt idx="294">
                  <c:v>-14.312079376274383</c:v>
                </c:pt>
                <c:pt idx="295">
                  <c:v>-15.12834177040213</c:v>
                </c:pt>
                <c:pt idx="296">
                  <c:v>-15.968981159265908</c:v>
                </c:pt>
                <c:pt idx="297">
                  <c:v>-16.834277987174914</c:v>
                </c:pt>
                <c:pt idx="298">
                  <c:v>-17.724499610040674</c:v>
                </c:pt>
                <c:pt idx="299">
                  <c:v>-18.639899316575764</c:v>
                </c:pt>
                <c:pt idx="300">
                  <c:v>-19.58071533267686</c:v>
                </c:pt>
                <c:pt idx="301">
                  <c:v>-20.547169811329574</c:v>
                </c:pt>
                <c:pt idx="302">
                  <c:v>-21.539467810598325</c:v>
                </c:pt>
                <c:pt idx="303">
                  <c:v>-22.557796262490676</c:v>
                </c:pt>
                <c:pt idx="304">
                  <c:v>-23.602322935715627</c:v>
                </c:pt>
                <c:pt idx="305">
                  <c:v>-24.673195395581537</c:v>
                </c:pt>
                <c:pt idx="306">
                  <c:v>-25.770539964504636</c:v>
                </c:pt>
                <c:pt idx="307">
                  <c:v>-26.894460686819976</c:v>
                </c:pt>
                <c:pt idx="308">
                  <c:v>-28.04503830180024</c:v>
                </c:pt>
                <c:pt idx="309">
                  <c:v>-29.222329228992876</c:v>
                </c:pt>
                <c:pt idx="310">
                  <c:v>-30.426364570180588</c:v>
                </c:pt>
                <c:pt idx="311">
                  <c:v>-31.657149132451352</c:v>
                </c:pt>
                <c:pt idx="312">
                  <c:v>-32.91466047702913</c:v>
                </c:pt>
                <c:pt idx="313">
                  <c:v>-34.198847998663481</c:v>
                </c:pt>
                <c:pt idx="314">
                  <c:v>-35.509632040502652</c:v>
                </c:pt>
                <c:pt idx="315">
                  <c:v>-36.846903049477895</c:v>
                </c:pt>
                <c:pt idx="316">
                  <c:v>-38.210520777303877</c:v>
                </c:pt>
                <c:pt idx="317">
                  <c:v>-39.600313532249878</c:v>
                </c:pt>
                <c:pt idx="318">
                  <c:v>-41.016077486853675</c:v>
                </c:pt>
                <c:pt idx="319">
                  <c:v>-42.457576046738453</c:v>
                </c:pt>
                <c:pt idx="320">
                  <c:v>-43.924539285642055</c:v>
                </c:pt>
                <c:pt idx="321">
                  <c:v>-45.41666345168445</c:v>
                </c:pt>
                <c:pt idx="322">
                  <c:v>-46.933610549774826</c:v>
                </c:pt>
                <c:pt idx="323">
                  <c:v>-48.475008004898093</c:v>
                </c:pt>
                <c:pt idx="324">
                  <c:v>-50.040448410816253</c:v>
                </c:pt>
                <c:pt idx="325">
                  <c:v>-51.629489368477522</c:v>
                </c:pt>
                <c:pt idx="326">
                  <c:v>-53.241653418138604</c:v>
                </c:pt>
                <c:pt idx="327">
                  <c:v>-54.876428068881282</c:v>
                </c:pt>
                <c:pt idx="328">
                  <c:v>-56.533265928835384</c:v>
                </c:pt>
                <c:pt idx="329">
                  <c:v>-58.211584939015111</c:v>
                </c:pt>
                <c:pt idx="330">
                  <c:v>-59.910768713230304</c:v>
                </c:pt>
                <c:pt idx="331">
                  <c:v>-61.630166986054448</c:v>
                </c:pt>
                <c:pt idx="332">
                  <c:v>-63.369096170317384</c:v>
                </c:pt>
                <c:pt idx="333">
                  <c:v>-65.126840025046448</c:v>
                </c:pt>
                <c:pt idx="334">
                  <c:v>-66.90265043420861</c:v>
                </c:pt>
                <c:pt idx="335">
                  <c:v>-68.695748296012709</c:v>
                </c:pt>
                <c:pt idx="336">
                  <c:v>-70.505324521917444</c:v>
                </c:pt>
                <c:pt idx="337">
                  <c:v>-72.330541143864124</c:v>
                </c:pt>
                <c:pt idx="338">
                  <c:v>-74.170532527618192</c:v>
                </c:pt>
                <c:pt idx="339">
                  <c:v>-76.024406689463063</c:v>
                </c:pt>
                <c:pt idx="340">
                  <c:v>-77.891246712853786</c:v>
                </c:pt>
                <c:pt idx="341">
                  <c:v>-79.770112261007426</c:v>
                </c:pt>
                <c:pt idx="342">
                  <c:v>-81.66004118079185</c:v>
                </c:pt>
                <c:pt idx="343">
                  <c:v>-83.560051192677065</c:v>
                </c:pt>
                <c:pt idx="344">
                  <c:v>-85.469141660942995</c:v>
                </c:pt>
                <c:pt idx="345">
                  <c:v>-87.386295437796022</c:v>
                </c:pt>
                <c:pt idx="346">
                  <c:v>-89.310480774543066</c:v>
                </c:pt>
                <c:pt idx="347">
                  <c:v>-91.240653292509137</c:v>
                </c:pt>
                <c:pt idx="348">
                  <c:v>-93.175758005968348</c:v>
                </c:pt>
                <c:pt idx="349">
                  <c:v>-95.114731388992226</c:v>
                </c:pt>
                <c:pt idx="350">
                  <c:v>-97.056503477809571</c:v>
                </c:pt>
                <c:pt idx="351">
                  <c:v>-99.000000000017494</c:v>
                </c:pt>
                <c:pt idx="352">
                  <c:v>-100.94414452179332</c:v>
                </c:pt>
                <c:pt idx="353">
                  <c:v>-102.88786060412613</c:v>
                </c:pt>
                <c:pt idx="354">
                  <c:v>-104.83007395902229</c:v>
                </c:pt>
                <c:pt idx="355">
                  <c:v>-106.76971459663991</c:v>
                </c:pt>
                <c:pt idx="356">
                  <c:v>-108.70571895437078</c:v>
                </c:pt>
                <c:pt idx="357">
                  <c:v>-110.63703199901896</c:v>
                </c:pt>
                <c:pt idx="358">
                  <c:v>-112.5626092934163</c:v>
                </c:pt>
                <c:pt idx="359">
                  <c:v>-114.48141901906789</c:v>
                </c:pt>
                <c:pt idx="360">
                  <c:v>-116.39244394673209</c:v>
                </c:pt>
                <c:pt idx="361">
                  <c:v>-118.2946833472041</c:v>
                </c:pt>
                <c:pt idx="362">
                  <c:v>-120.18715483498893</c:v>
                </c:pt>
                <c:pt idx="363">
                  <c:v>-122.06889613801226</c:v>
                </c:pt>
                <c:pt idx="364">
                  <c:v>-123.93896678702093</c:v>
                </c:pt>
                <c:pt idx="365">
                  <c:v>-125.79644971886637</c:v>
                </c:pt>
                <c:pt idx="366">
                  <c:v>-127.64045278843497</c:v>
                </c:pt>
                <c:pt idx="367">
                  <c:v>-129.47011018458613</c:v>
                </c:pt>
                <c:pt idx="368">
                  <c:v>-131.28458374607459</c:v>
                </c:pt>
                <c:pt idx="369">
                  <c:v>-133.08306417406325</c:v>
                </c:pt>
                <c:pt idx="370">
                  <c:v>-134.8647721384705</c:v>
                </c:pt>
                <c:pt idx="371">
                  <c:v>-136.6289592760339</c:v>
                </c:pt>
                <c:pt idx="372">
                  <c:v>-138.37490907860948</c:v>
                </c:pt>
                <c:pt idx="373">
                  <c:v>-140.10193767085087</c:v>
                </c:pt>
                <c:pt idx="374">
                  <c:v>-141.80939447702679</c:v>
                </c:pt>
                <c:pt idx="375">
                  <c:v>-143.49666277732814</c:v>
                </c:pt>
                <c:pt idx="376">
                  <c:v>-145.1631601545877</c:v>
                </c:pt>
                <c:pt idx="377">
                  <c:v>-146.80833883287914</c:v>
                </c:pt>
                <c:pt idx="378">
                  <c:v>-148.43168590997627</c:v>
                </c:pt>
                <c:pt idx="379">
                  <c:v>-150.03272348613262</c:v>
                </c:pt>
                <c:pt idx="380">
                  <c:v>-151.61100869208695</c:v>
                </c:pt>
                <c:pt idx="381">
                  <c:v>-153.16613361960643</c:v>
                </c:pt>
                <c:pt idx="382">
                  <c:v>-154.69772515824559</c:v>
                </c:pt>
                <c:pt idx="383">
                  <c:v>-156.20544474232702</c:v>
                </c:pt>
                <c:pt idx="384">
                  <c:v>-157.68898801243333</c:v>
                </c:pt>
                <c:pt idx="385">
                  <c:v>-159.14808439594583</c:v>
                </c:pt>
                <c:pt idx="386">
                  <c:v>-160.58249661136688</c:v>
                </c:pt>
                <c:pt idx="387">
                  <c:v>-161.99202010132677</c:v>
                </c:pt>
                <c:pt idx="388">
                  <c:v>-163.37648239929803</c:v>
                </c:pt>
                <c:pt idx="389">
                  <c:v>-164.73574243512618</c:v>
                </c:pt>
                <c:pt idx="390">
                  <c:v>-166.06968978453367</c:v>
                </c:pt>
                <c:pt idx="391">
                  <c:v>-167.37824386776981</c:v>
                </c:pt>
                <c:pt idx="392">
                  <c:v>-168.66135310255032</c:v>
                </c:pt>
                <c:pt idx="393">
                  <c:v>-169.91899401641012</c:v>
                </c:pt>
                <c:pt idx="394">
                  <c:v>-171.15117032346726</c:v>
                </c:pt>
                <c:pt idx="395">
                  <c:v>-172.35791197054118</c:v>
                </c:pt>
                <c:pt idx="396">
                  <c:v>-173.53927415741316</c:v>
                </c:pt>
                <c:pt idx="397">
                  <c:v>-174.69533633587804</c:v>
                </c:pt>
                <c:pt idx="398">
                  <c:v>-175.82620119207246</c:v>
                </c:pt>
                <c:pt idx="399">
                  <c:v>-176.93199361638057</c:v>
                </c:pt>
                <c:pt idx="400">
                  <c:v>-178.01285966502587</c:v>
                </c:pt>
                <c:pt idx="401">
                  <c:v>-179.06896551725183</c:v>
                </c:pt>
                <c:pt idx="402">
                  <c:v>-180.10049643177976</c:v>
                </c:pt>
                <c:pt idx="403">
                  <c:v>-181.10765570601262</c:v>
                </c:pt>
                <c:pt idx="404">
                  <c:v>-182.09066364122674</c:v>
                </c:pt>
                <c:pt idx="405">
                  <c:v>-183.04975651676838</c:v>
                </c:pt>
                <c:pt idx="406">
                  <c:v>-183.98518557604083</c:v>
                </c:pt>
                <c:pt idx="407">
                  <c:v>-184.89721602684256</c:v>
                </c:pt>
                <c:pt idx="408">
                  <c:v>-185.78612605838975</c:v>
                </c:pt>
                <c:pt idx="409">
                  <c:v>-186.65220587713583</c:v>
                </c:pt>
                <c:pt idx="410">
                  <c:v>-187.49575676328411</c:v>
                </c:pt>
                <c:pt idx="411">
                  <c:v>-188.31709014967745</c:v>
                </c:pt>
                <c:pt idx="412">
                  <c:v>-189.11652672454531</c:v>
                </c:pt>
                <c:pt idx="413">
                  <c:v>-189.89439555939242</c:v>
                </c:pt>
                <c:pt idx="414">
                  <c:v>-190.65103326312334</c:v>
                </c:pt>
                <c:pt idx="415">
                  <c:v>-191.38678316331911</c:v>
                </c:pt>
                <c:pt idx="416">
                  <c:v>-192.10199451540967</c:v>
                </c:pt>
                <c:pt idx="417">
                  <c:v>-192.79702174032599</c:v>
                </c:pt>
                <c:pt idx="418">
                  <c:v>-193.47222369106294</c:v>
                </c:pt>
                <c:pt idx="419">
                  <c:v>-194.1279629484429</c:v>
                </c:pt>
                <c:pt idx="420">
                  <c:v>-194.76460514623631</c:v>
                </c:pt>
                <c:pt idx="421">
                  <c:v>-195.38251832567482</c:v>
                </c:pt>
                <c:pt idx="422">
                  <c:v>-195.98207231927776</c:v>
                </c:pt>
                <c:pt idx="423">
                  <c:v>-196.56363816380934</c:v>
                </c:pt>
                <c:pt idx="424">
                  <c:v>-197.12758754209085</c:v>
                </c:pt>
                <c:pt idx="425">
                  <c:v>-197.67429225330363</c:v>
                </c:pt>
                <c:pt idx="426">
                  <c:v>-198.2041237113454</c:v>
                </c:pt>
                <c:pt idx="427">
                  <c:v>-198.7174524707292</c:v>
                </c:pt>
                <c:pt idx="428">
                  <c:v>-199.21464777945727</c:v>
                </c:pt>
                <c:pt idx="429">
                  <c:v>-199.69607715824628</c:v>
                </c:pt>
                <c:pt idx="430">
                  <c:v>-200.16210600543531</c:v>
                </c:pt>
                <c:pt idx="431">
                  <c:v>-200.61309722686713</c:v>
                </c:pt>
                <c:pt idx="432">
                  <c:v>-201.04941089000158</c:v>
                </c:pt>
                <c:pt idx="433">
                  <c:v>-201.47140390149187</c:v>
                </c:pt>
                <c:pt idx="434">
                  <c:v>-201.87942970743194</c:v>
                </c:pt>
                <c:pt idx="435">
                  <c:v>-202.27383801546785</c:v>
                </c:pt>
                <c:pt idx="436">
                  <c:v>-202.65497453795354</c:v>
                </c:pt>
                <c:pt idx="437">
                  <c:v>-203.02318075532258</c:v>
                </c:pt>
                <c:pt idx="438">
                  <c:v>-203.37879369884635</c:v>
                </c:pt>
                <c:pt idx="439">
                  <c:v>-203.72214575194661</c:v>
                </c:pt>
                <c:pt idx="440">
                  <c:v>-204.05356446923503</c:v>
                </c:pt>
                <c:pt idx="441">
                  <c:v>-204.37337241245808</c:v>
                </c:pt>
                <c:pt idx="442">
                  <c:v>-204.68188700253506</c:v>
                </c:pt>
                <c:pt idx="443">
                  <c:v>-204.97942038688717</c:v>
                </c:pt>
                <c:pt idx="444">
                  <c:v>-205.26627932126991</c:v>
                </c:pt>
                <c:pt idx="445">
                  <c:v>-205.54276506533589</c:v>
                </c:pt>
                <c:pt idx="446">
                  <c:v>-205.8091732911715</c:v>
                </c:pt>
                <c:pt idx="447">
                  <c:v>-206.06579400406918</c:v>
                </c:pt>
                <c:pt idx="448">
                  <c:v>-206.31291147481625</c:v>
                </c:pt>
                <c:pt idx="449">
                  <c:v>-206.5508041828013</c:v>
                </c:pt>
                <c:pt idx="450">
                  <c:v>-206.77974476925976</c:v>
                </c:pt>
                <c:pt idx="451">
                  <c:v>-207.00000000000213</c:v>
                </c:pt>
                <c:pt idx="452">
                  <c:v>-207.21183073698978</c:v>
                </c:pt>
                <c:pt idx="453">
                  <c:v>-207.41549191814534</c:v>
                </c:pt>
                <c:pt idx="454">
                  <c:v>-207.61123254480805</c:v>
                </c:pt>
                <c:pt idx="455">
                  <c:v>-207.79929567626488</c:v>
                </c:pt>
                <c:pt idx="456">
                  <c:v>-207.97991843081311</c:v>
                </c:pt>
                <c:pt idx="457">
                  <c:v>-208.15333199282901</c:v>
                </c:pt>
                <c:pt idx="458">
                  <c:v>-208.31976162534312</c:v>
                </c:pt>
                <c:pt idx="459">
                  <c:v>-208.47942668764054</c:v>
                </c:pt>
                <c:pt idx="460">
                  <c:v>-208.6325406574289</c:v>
                </c:pt>
                <c:pt idx="461">
                  <c:v>-208.77931115713574</c:v>
                </c:pt>
                <c:pt idx="462">
                  <c:v>-208.91993998391817</c:v>
                </c:pt>
                <c:pt idx="463">
                  <c:v>-209.05462314298825</c:v>
                </c:pt>
                <c:pt idx="464">
                  <c:v>-209.18355088387585</c:v>
                </c:pt>
                <c:pt idx="465">
                  <c:v>-209.30690773927023</c:v>
                </c:pt>
                <c:pt idx="466">
                  <c:v>-209.42487256610036</c:v>
                </c:pt>
                <c:pt idx="467">
                  <c:v>-209.53761858853068</c:v>
                </c:pt>
                <c:pt idx="468">
                  <c:v>-209.64531344256744</c:v>
                </c:pt>
                <c:pt idx="469">
                  <c:v>-209.74811922198586</c:v>
                </c:pt>
                <c:pt idx="470">
                  <c:v>-209.84619252530587</c:v>
                </c:pt>
                <c:pt idx="471">
                  <c:v>-209.93968450355797</c:v>
                </c:pt>
                <c:pt idx="472">
                  <c:v>-210.028740908597</c:v>
                </c:pt>
                <c:pt idx="473">
                  <c:v>-210.11350214173387</c:v>
                </c:pt>
                <c:pt idx="474">
                  <c:v>-210.19410330247121</c:v>
                </c:pt>
                <c:pt idx="475">
                  <c:v>-210.27067423713913</c:v>
                </c:pt>
                <c:pt idx="476">
                  <c:v>-210.34333958724272</c:v>
                </c:pt>
                <c:pt idx="477">
                  <c:v>-210.41221883734102</c:v>
                </c:pt>
                <c:pt idx="478">
                  <c:v>-210.47742636229236</c:v>
                </c:pt>
                <c:pt idx="479">
                  <c:v>-210.53907147370921</c:v>
                </c:pt>
                <c:pt idx="480">
                  <c:v>-210.59725846547582</c:v>
                </c:pt>
                <c:pt idx="481">
                  <c:v>-210.65208665819375</c:v>
                </c:pt>
                <c:pt idx="482">
                  <c:v>-210.7036504424276</c:v>
                </c:pt>
                <c:pt idx="483">
                  <c:v>-210.75203932063232</c:v>
                </c:pt>
                <c:pt idx="484">
                  <c:v>-210.797337947654</c:v>
                </c:pt>
                <c:pt idx="485">
                  <c:v>-210.83962616970021</c:v>
                </c:pt>
                <c:pt idx="486">
                  <c:v>-210.87897906168746</c:v>
                </c:pt>
                <c:pt idx="487">
                  <c:v>-210.91546696287776</c:v>
                </c:pt>
                <c:pt idx="488">
                  <c:v>-210.94915551072438</c:v>
                </c:pt>
                <c:pt idx="489">
                  <c:v>-210.98010567285334</c:v>
                </c:pt>
                <c:pt idx="490">
                  <c:v>-211.00837377711298</c:v>
                </c:pt>
                <c:pt idx="491">
                  <c:v>-211.03401153962977</c:v>
                </c:pt>
                <c:pt idx="492">
                  <c:v>-211.05706609081514</c:v>
                </c:pt>
                <c:pt idx="493">
                  <c:v>-211.0775799992723</c:v>
                </c:pt>
                <c:pt idx="494">
                  <c:v>-211.09559129355748</c:v>
                </c:pt>
                <c:pt idx="495">
                  <c:v>-211.11113348175593</c:v>
                </c:pt>
                <c:pt idx="496">
                  <c:v>-211.12423556883635</c:v>
                </c:pt>
                <c:pt idx="497">
                  <c:v>-211.13492207175267</c:v>
                </c:pt>
                <c:pt idx="498">
                  <c:v>-211.14321303226706</c:v>
                </c:pt>
                <c:pt idx="499">
                  <c:v>-211.14912402747154</c:v>
                </c:pt>
                <c:pt idx="500">
                  <c:v>-211.15266617798986</c:v>
                </c:pt>
                <c:pt idx="501">
                  <c:v>-211.15384615384613</c:v>
                </c:pt>
                <c:pt idx="502">
                  <c:v>-211.15266617798983</c:v>
                </c:pt>
                <c:pt idx="503">
                  <c:v>-211.14912402747143</c:v>
                </c:pt>
                <c:pt idx="504">
                  <c:v>-211.14321303226691</c:v>
                </c:pt>
                <c:pt idx="505">
                  <c:v>-211.13492207175247</c:v>
                </c:pt>
                <c:pt idx="506">
                  <c:v>-211.12423556883613</c:v>
                </c:pt>
                <c:pt idx="507">
                  <c:v>-211.11113348175564</c:v>
                </c:pt>
                <c:pt idx="508">
                  <c:v>-211.09559129355716</c:v>
                </c:pt>
                <c:pt idx="509">
                  <c:v>-211.0775799992719</c:v>
                </c:pt>
                <c:pt idx="510">
                  <c:v>-211.05706609081471</c:v>
                </c:pt>
                <c:pt idx="511">
                  <c:v>-211.03401153962926</c:v>
                </c:pt>
                <c:pt idx="512">
                  <c:v>-211.00837377711247</c:v>
                </c:pt>
                <c:pt idx="513">
                  <c:v>-210.98010567285274</c:v>
                </c:pt>
                <c:pt idx="514">
                  <c:v>-210.9491555107237</c:v>
                </c:pt>
                <c:pt idx="515">
                  <c:v>-210.91546696287705</c:v>
                </c:pt>
                <c:pt idx="516">
                  <c:v>-210.87897906168672</c:v>
                </c:pt>
                <c:pt idx="517">
                  <c:v>-210.83962616969939</c:v>
                </c:pt>
                <c:pt idx="518">
                  <c:v>-210.79733794765315</c:v>
                </c:pt>
                <c:pt idx="519">
                  <c:v>-210.75203932063135</c:v>
                </c:pt>
                <c:pt idx="520">
                  <c:v>-210.70365044242658</c:v>
                </c:pt>
                <c:pt idx="521">
                  <c:v>-210.65208665819273</c:v>
                </c:pt>
                <c:pt idx="522">
                  <c:v>-210.59725846547468</c:v>
                </c:pt>
                <c:pt idx="523">
                  <c:v>-210.53907147370799</c:v>
                </c:pt>
                <c:pt idx="524">
                  <c:v>-210.47742636229111</c:v>
                </c:pt>
                <c:pt idx="525">
                  <c:v>-210.41221883733971</c:v>
                </c:pt>
                <c:pt idx="526">
                  <c:v>-210.3433395872413</c:v>
                </c:pt>
                <c:pt idx="527">
                  <c:v>-210.27067423713765</c:v>
                </c:pt>
                <c:pt idx="528">
                  <c:v>-210.19410330246961</c:v>
                </c:pt>
                <c:pt idx="529">
                  <c:v>-210.11350214173223</c:v>
                </c:pt>
                <c:pt idx="530">
                  <c:v>-210.02874090859527</c:v>
                </c:pt>
                <c:pt idx="531">
                  <c:v>-209.93968450355618</c:v>
                </c:pt>
                <c:pt idx="532">
                  <c:v>-209.84619252530393</c:v>
                </c:pt>
                <c:pt idx="533">
                  <c:v>-209.74811922198387</c:v>
                </c:pt>
                <c:pt idx="534">
                  <c:v>-209.64531344256534</c:v>
                </c:pt>
                <c:pt idx="535">
                  <c:v>-209.53761858852849</c:v>
                </c:pt>
                <c:pt idx="536">
                  <c:v>-209.42487256609806</c:v>
                </c:pt>
                <c:pt idx="537">
                  <c:v>-209.30690773926781</c:v>
                </c:pt>
                <c:pt idx="538">
                  <c:v>-209.18355088387329</c:v>
                </c:pt>
                <c:pt idx="539">
                  <c:v>-209.05462314298563</c:v>
                </c:pt>
                <c:pt idx="540">
                  <c:v>-208.91993998391541</c:v>
                </c:pt>
                <c:pt idx="541">
                  <c:v>-208.7793111571329</c:v>
                </c:pt>
                <c:pt idx="542">
                  <c:v>-208.63254065742592</c:v>
                </c:pt>
                <c:pt idx="543">
                  <c:v>-208.47942668763741</c:v>
                </c:pt>
                <c:pt idx="544">
                  <c:v>-208.31976162533982</c:v>
                </c:pt>
                <c:pt idx="545">
                  <c:v>-208.1533319928256</c:v>
                </c:pt>
                <c:pt idx="546">
                  <c:v>-207.97991843080956</c:v>
                </c:pt>
                <c:pt idx="547">
                  <c:v>-207.79929567626124</c:v>
                </c:pt>
                <c:pt idx="548">
                  <c:v>-207.61123254480418</c:v>
                </c:pt>
                <c:pt idx="549">
                  <c:v>-207.41549191814136</c:v>
                </c:pt>
                <c:pt idx="550">
                  <c:v>-207.21183073698563</c:v>
                </c:pt>
                <c:pt idx="551">
                  <c:v>-206.99999999999784</c:v>
                </c:pt>
                <c:pt idx="552">
                  <c:v>-206.77974476925527</c:v>
                </c:pt>
                <c:pt idx="553">
                  <c:v>-206.55080418279661</c:v>
                </c:pt>
                <c:pt idx="554">
                  <c:v>-206.31291147481141</c:v>
                </c:pt>
                <c:pt idx="555">
                  <c:v>-206.06579400406414</c:v>
                </c:pt>
                <c:pt idx="556">
                  <c:v>-205.80917329116627</c:v>
                </c:pt>
                <c:pt idx="557">
                  <c:v>-205.54276506533046</c:v>
                </c:pt>
                <c:pt idx="558">
                  <c:v>-205.26627932126428</c:v>
                </c:pt>
                <c:pt idx="559">
                  <c:v>-204.97942038688132</c:v>
                </c:pt>
                <c:pt idx="560">
                  <c:v>-204.68188700252901</c:v>
                </c:pt>
                <c:pt idx="561">
                  <c:v>-204.37337241245177</c:v>
                </c:pt>
                <c:pt idx="562">
                  <c:v>-204.05356446922849</c:v>
                </c:pt>
                <c:pt idx="563">
                  <c:v>-203.72214575193988</c:v>
                </c:pt>
                <c:pt idx="564">
                  <c:v>-203.37879369883939</c:v>
                </c:pt>
                <c:pt idx="565">
                  <c:v>-203.02318075531531</c:v>
                </c:pt>
                <c:pt idx="566">
                  <c:v>-202.65497453794603</c:v>
                </c:pt>
                <c:pt idx="567">
                  <c:v>-202.27383801546011</c:v>
                </c:pt>
                <c:pt idx="568">
                  <c:v>-201.8794297074239</c:v>
                </c:pt>
                <c:pt idx="569">
                  <c:v>-201.47140390148354</c:v>
                </c:pt>
                <c:pt idx="570">
                  <c:v>-201.049410889993</c:v>
                </c:pt>
                <c:pt idx="571">
                  <c:v>-200.61309722685823</c:v>
                </c:pt>
                <c:pt idx="572">
                  <c:v>-200.16210600542615</c:v>
                </c:pt>
                <c:pt idx="573">
                  <c:v>-199.69607715823685</c:v>
                </c:pt>
                <c:pt idx="574">
                  <c:v>-199.21464777944746</c:v>
                </c:pt>
                <c:pt idx="575">
                  <c:v>-198.71745247071911</c:v>
                </c:pt>
                <c:pt idx="576">
                  <c:v>-198.204123711335</c:v>
                </c:pt>
                <c:pt idx="577">
                  <c:v>-197.67429225329289</c:v>
                </c:pt>
                <c:pt idx="578">
                  <c:v>-197.12758754207971</c:v>
                </c:pt>
                <c:pt idx="579">
                  <c:v>-196.56363816379792</c:v>
                </c:pt>
                <c:pt idx="580">
                  <c:v>-195.98207231926594</c:v>
                </c:pt>
                <c:pt idx="581">
                  <c:v>-195.38251832566266</c:v>
                </c:pt>
                <c:pt idx="582">
                  <c:v>-194.76460514622374</c:v>
                </c:pt>
                <c:pt idx="583">
                  <c:v>-194.12796294842997</c:v>
                </c:pt>
                <c:pt idx="584">
                  <c:v>-193.47222369104963</c:v>
                </c:pt>
                <c:pt idx="585">
                  <c:v>-192.79702174031229</c:v>
                </c:pt>
                <c:pt idx="586">
                  <c:v>-192.10199451539557</c:v>
                </c:pt>
                <c:pt idx="587">
                  <c:v>-191.38678316330461</c:v>
                </c:pt>
                <c:pt idx="588">
                  <c:v>-190.65103326310845</c:v>
                </c:pt>
                <c:pt idx="589">
                  <c:v>-189.89439555937707</c:v>
                </c:pt>
                <c:pt idx="590">
                  <c:v>-189.11652672452954</c:v>
                </c:pt>
                <c:pt idx="591">
                  <c:v>-188.31709014966125</c:v>
                </c:pt>
                <c:pt idx="592">
                  <c:v>-187.49575676326745</c:v>
                </c:pt>
                <c:pt idx="593">
                  <c:v>-186.65220587711872</c:v>
                </c:pt>
                <c:pt idx="594">
                  <c:v>-185.78612605837219</c:v>
                </c:pt>
                <c:pt idx="595">
                  <c:v>-184.89721602682457</c:v>
                </c:pt>
                <c:pt idx="596">
                  <c:v>-183.98518557602227</c:v>
                </c:pt>
                <c:pt idx="597">
                  <c:v>-183.04975651674943</c:v>
                </c:pt>
                <c:pt idx="598">
                  <c:v>-182.0906636412073</c:v>
                </c:pt>
                <c:pt idx="599">
                  <c:v>-181.10765570599273</c:v>
                </c:pt>
                <c:pt idx="600">
                  <c:v>-180.10049643175944</c:v>
                </c:pt>
                <c:pt idx="601">
                  <c:v>-179.06896551723096</c:v>
                </c:pt>
                <c:pt idx="602">
                  <c:v>-178.01285966500453</c:v>
                </c:pt>
                <c:pt idx="603">
                  <c:v>-176.93199361635871</c:v>
                </c:pt>
                <c:pt idx="604">
                  <c:v>-175.82620119205009</c:v>
                </c:pt>
                <c:pt idx="605">
                  <c:v>-174.69533633585513</c:v>
                </c:pt>
                <c:pt idx="606">
                  <c:v>-173.5392741573898</c:v>
                </c:pt>
                <c:pt idx="607">
                  <c:v>-172.35791197051734</c:v>
                </c:pt>
                <c:pt idx="608">
                  <c:v>-171.15117032344284</c:v>
                </c:pt>
                <c:pt idx="609">
                  <c:v>-169.91899401638526</c:v>
                </c:pt>
                <c:pt idx="610">
                  <c:v>-168.66135310252494</c:v>
                </c:pt>
                <c:pt idx="611">
                  <c:v>-167.37824386774389</c:v>
                </c:pt>
                <c:pt idx="612">
                  <c:v>-166.06968978450857</c:v>
                </c:pt>
                <c:pt idx="613">
                  <c:v>-164.73574243510058</c:v>
                </c:pt>
                <c:pt idx="614">
                  <c:v>-163.37648239927194</c:v>
                </c:pt>
                <c:pt idx="615">
                  <c:v>-161.99202010130023</c:v>
                </c:pt>
                <c:pt idx="616">
                  <c:v>-160.58249661133985</c:v>
                </c:pt>
                <c:pt idx="617">
                  <c:v>-159.14808439591835</c:v>
                </c:pt>
                <c:pt idx="618">
                  <c:v>-157.68898801240539</c:v>
                </c:pt>
                <c:pt idx="619">
                  <c:v>-156.20544474229862</c:v>
                </c:pt>
                <c:pt idx="620">
                  <c:v>-154.69772515821671</c:v>
                </c:pt>
                <c:pt idx="621">
                  <c:v>-153.16613361957707</c:v>
                </c:pt>
                <c:pt idx="622">
                  <c:v>-151.61100869205717</c:v>
                </c:pt>
                <c:pt idx="623">
                  <c:v>-150.03272348610244</c:v>
                </c:pt>
                <c:pt idx="624">
                  <c:v>-148.43168590994566</c:v>
                </c:pt>
                <c:pt idx="625">
                  <c:v>-146.80833883284808</c:v>
                </c:pt>
                <c:pt idx="626">
                  <c:v>-145.16316015455624</c:v>
                </c:pt>
                <c:pt idx="627">
                  <c:v>-143.49666277729628</c:v>
                </c:pt>
                <c:pt idx="628">
                  <c:v>-141.80939447699456</c:v>
                </c:pt>
                <c:pt idx="629">
                  <c:v>-140.10193767081824</c:v>
                </c:pt>
                <c:pt idx="630">
                  <c:v>-138.37490907857648</c:v>
                </c:pt>
                <c:pt idx="631">
                  <c:v>-136.62895927600056</c:v>
                </c:pt>
                <c:pt idx="632">
                  <c:v>-134.86477213843682</c:v>
                </c:pt>
                <c:pt idx="633">
                  <c:v>-133.08306417402926</c:v>
                </c:pt>
                <c:pt idx="634">
                  <c:v>-131.28458374604025</c:v>
                </c:pt>
                <c:pt idx="635">
                  <c:v>-129.47011018455152</c:v>
                </c:pt>
                <c:pt idx="636">
                  <c:v>-127.64045278840007</c:v>
                </c:pt>
                <c:pt idx="637">
                  <c:v>-125.79644971883116</c:v>
                </c:pt>
                <c:pt idx="638">
                  <c:v>-123.93896678698549</c:v>
                </c:pt>
                <c:pt idx="639">
                  <c:v>-122.06889613797664</c:v>
                </c:pt>
                <c:pt idx="640">
                  <c:v>-120.18715483495308</c:v>
                </c:pt>
                <c:pt idx="641">
                  <c:v>-118.29468334716803</c:v>
                </c:pt>
                <c:pt idx="642">
                  <c:v>-116.39244394669586</c:v>
                </c:pt>
                <c:pt idx="643">
                  <c:v>-114.48141901903152</c:v>
                </c:pt>
                <c:pt idx="644">
                  <c:v>-112.56260929337978</c:v>
                </c:pt>
                <c:pt idx="645">
                  <c:v>-110.63703199898231</c:v>
                </c:pt>
                <c:pt idx="646">
                  <c:v>-108.705718954334</c:v>
                </c:pt>
                <c:pt idx="647">
                  <c:v>-106.76971459660307</c:v>
                </c:pt>
                <c:pt idx="648">
                  <c:v>-104.83007395898542</c:v>
                </c:pt>
                <c:pt idx="649">
                  <c:v>-102.88786060408921</c:v>
                </c:pt>
                <c:pt idx="650">
                  <c:v>-100.9441445217564</c:v>
                </c:pt>
                <c:pt idx="651">
                  <c:v>-98.999999999980574</c:v>
                </c:pt>
                <c:pt idx="652">
                  <c:v>-97.056503477772665</c:v>
                </c:pt>
                <c:pt idx="653">
                  <c:v>-95.114731388955363</c:v>
                </c:pt>
                <c:pt idx="654">
                  <c:v>-93.175758005931499</c:v>
                </c:pt>
                <c:pt idx="655">
                  <c:v>-91.240653292472402</c:v>
                </c:pt>
                <c:pt idx="656">
                  <c:v>-89.310480774506459</c:v>
                </c:pt>
                <c:pt idx="657">
                  <c:v>-87.386295437759543</c:v>
                </c:pt>
                <c:pt idx="658">
                  <c:v>-85.469141660906658</c:v>
                </c:pt>
                <c:pt idx="659">
                  <c:v>-83.560051192640884</c:v>
                </c:pt>
                <c:pt idx="660">
                  <c:v>-81.66004118075584</c:v>
                </c:pt>
                <c:pt idx="661">
                  <c:v>-79.770112260971615</c:v>
                </c:pt>
                <c:pt idx="662">
                  <c:v>-77.891246712818173</c:v>
                </c:pt>
                <c:pt idx="663">
                  <c:v>-76.024406689427678</c:v>
                </c:pt>
                <c:pt idx="664">
                  <c:v>-74.17053252758312</c:v>
                </c:pt>
                <c:pt idx="665">
                  <c:v>-72.330541143829322</c:v>
                </c:pt>
                <c:pt idx="666">
                  <c:v>-70.505324521882926</c:v>
                </c:pt>
                <c:pt idx="667">
                  <c:v>-68.69574829597849</c:v>
                </c:pt>
                <c:pt idx="668">
                  <c:v>-66.902650434174703</c:v>
                </c:pt>
                <c:pt idx="669">
                  <c:v>-65.126840025012882</c:v>
                </c:pt>
                <c:pt idx="670">
                  <c:v>-63.369096170284166</c:v>
                </c:pt>
                <c:pt idx="671">
                  <c:v>-61.630166986021564</c:v>
                </c:pt>
                <c:pt idx="672">
                  <c:v>-59.910768713197825</c:v>
                </c:pt>
                <c:pt idx="673">
                  <c:v>-58.211584938983016</c:v>
                </c:pt>
                <c:pt idx="674">
                  <c:v>-56.533265928803694</c:v>
                </c:pt>
                <c:pt idx="675">
                  <c:v>-54.876428068850011</c:v>
                </c:pt>
                <c:pt idx="676">
                  <c:v>-53.241653418107774</c:v>
                </c:pt>
                <c:pt idx="677">
                  <c:v>-51.629489368447118</c:v>
                </c:pt>
                <c:pt idx="678">
                  <c:v>-50.04044841078629</c:v>
                </c:pt>
                <c:pt idx="679">
                  <c:v>-48.475008004868542</c:v>
                </c:pt>
                <c:pt idx="680">
                  <c:v>-46.933610549745744</c:v>
                </c:pt>
                <c:pt idx="681">
                  <c:v>-45.416663451655857</c:v>
                </c:pt>
                <c:pt idx="682">
                  <c:v>-43.924539285613939</c:v>
                </c:pt>
                <c:pt idx="683">
                  <c:v>-42.457576046710834</c:v>
                </c:pt>
                <c:pt idx="684">
                  <c:v>-41.016077486826539</c:v>
                </c:pt>
                <c:pt idx="685">
                  <c:v>-39.600313532223232</c:v>
                </c:pt>
                <c:pt idx="686">
                  <c:v>-38.210520777277722</c:v>
                </c:pt>
                <c:pt idx="687">
                  <c:v>-36.846903049452209</c:v>
                </c:pt>
                <c:pt idx="688">
                  <c:v>-35.509632040477477</c:v>
                </c:pt>
                <c:pt idx="689">
                  <c:v>-34.198847998638833</c:v>
                </c:pt>
                <c:pt idx="690">
                  <c:v>-32.914660477005</c:v>
                </c:pt>
                <c:pt idx="691">
                  <c:v>-31.657149132427705</c:v>
                </c:pt>
                <c:pt idx="692">
                  <c:v>-30.42636457015746</c:v>
                </c:pt>
                <c:pt idx="693">
                  <c:v>-29.222329228970281</c:v>
                </c:pt>
                <c:pt idx="694">
                  <c:v>-28.045038301778128</c:v>
                </c:pt>
                <c:pt idx="695">
                  <c:v>-26.894460686798347</c:v>
                </c:pt>
                <c:pt idx="696">
                  <c:v>-25.770539964483497</c:v>
                </c:pt>
                <c:pt idx="697">
                  <c:v>-24.673195395560931</c:v>
                </c:pt>
                <c:pt idx="698">
                  <c:v>-23.602322935695533</c:v>
                </c:pt>
                <c:pt idx="699">
                  <c:v>-22.557796262471044</c:v>
                </c:pt>
                <c:pt idx="700">
                  <c:v>-21.539467810579175</c:v>
                </c:pt>
                <c:pt idx="701">
                  <c:v>-20.547169811310987</c:v>
                </c:pt>
                <c:pt idx="702">
                  <c:v>-19.58071533265872</c:v>
                </c:pt>
                <c:pt idx="703">
                  <c:v>-18.639899316558136</c:v>
                </c:pt>
                <c:pt idx="704">
                  <c:v>-17.724499610023514</c:v>
                </c:pt>
                <c:pt idx="705">
                  <c:v>-16.834277987158224</c:v>
                </c:pt>
                <c:pt idx="706">
                  <c:v>-15.968981159249701</c:v>
                </c:pt>
                <c:pt idx="707">
                  <c:v>-15.128341770386406</c:v>
                </c:pt>
                <c:pt idx="708">
                  <c:v>-14.312079376259113</c:v>
                </c:pt>
                <c:pt idx="709">
                  <c:v>-13.519901404030499</c:v>
                </c:pt>
                <c:pt idx="710">
                  <c:v>-12.751504091373931</c:v>
                </c:pt>
                <c:pt idx="711">
                  <c:v>-12.006573402992807</c:v>
                </c:pt>
                <c:pt idx="712">
                  <c:v>-11.28478592313671</c:v>
                </c:pt>
                <c:pt idx="713">
                  <c:v>-10.585809722825978</c:v>
                </c:pt>
                <c:pt idx="714">
                  <c:v>-9.9093052006864752</c:v>
                </c:pt>
                <c:pt idx="715">
                  <c:v>-9.2549258964737078</c:v>
                </c:pt>
                <c:pt idx="716">
                  <c:v>-8.622319276538569</c:v>
                </c:pt>
                <c:pt idx="717">
                  <c:v>-8.0111274906459968</c:v>
                </c:pt>
                <c:pt idx="718">
                  <c:v>-7.4209880997109323</c:v>
                </c:pt>
                <c:pt idx="719">
                  <c:v>-6.851534774156967</c:v>
                </c:pt>
                <c:pt idx="720">
                  <c:v>-6.3023979627357605</c:v>
                </c:pt>
                <c:pt idx="721">
                  <c:v>-5.7732055317677862</c:v>
                </c:pt>
                <c:pt idx="722">
                  <c:v>-5.2635833748772782</c:v>
                </c:pt>
                <c:pt idx="723">
                  <c:v>-4.7731559933986816</c:v>
                </c:pt>
                <c:pt idx="724">
                  <c:v>-4.3015470477258404</c:v>
                </c:pt>
                <c:pt idx="725">
                  <c:v>-3.8483798799605893</c:v>
                </c:pt>
                <c:pt idx="726">
                  <c:v>-3.4132780082944834</c:v>
                </c:pt>
                <c:pt idx="727">
                  <c:v>-2.9958655936264762</c:v>
                </c:pt>
                <c:pt idx="728">
                  <c:v>-2.5957678789787124</c:v>
                </c:pt>
                <c:pt idx="729">
                  <c:v>-2.2126116023280247</c:v>
                </c:pt>
                <c:pt idx="730">
                  <c:v>-1.8460253835147569</c:v>
                </c:pt>
                <c:pt idx="731">
                  <c:v>-1.4956400859311145</c:v>
                </c:pt>
                <c:pt idx="732">
                  <c:v>-1.1610891537242125</c:v>
                </c:pt>
                <c:pt idx="733">
                  <c:v>-0.84200892527555027</c:v>
                </c:pt>
                <c:pt idx="734">
                  <c:v>-0.53803892374084228</c:v>
                </c:pt>
                <c:pt idx="735">
                  <c:v>-0.24882212545040971</c:v>
                </c:pt>
                <c:pt idx="736">
                  <c:v>2.5994793017794393E-2</c:v>
                </c:pt>
                <c:pt idx="737">
                  <c:v>0.28676122827349815</c:v>
                </c:pt>
                <c:pt idx="738">
                  <c:v>0.53382244323432815</c:v>
                </c:pt>
                <c:pt idx="739">
                  <c:v>0.76751937910880486</c:v>
                </c:pt>
                <c:pt idx="740">
                  <c:v>0.98818848542280335</c:v>
                </c:pt>
                <c:pt idx="741">
                  <c:v>1.1961615672768318</c:v>
                </c:pt>
                <c:pt idx="742">
                  <c:v>1.3917656490302761</c:v>
                </c:pt>
                <c:pt idx="743">
                  <c:v>1.5753228536209676</c:v>
                </c:pt>
                <c:pt idx="744">
                  <c:v>1.7471502967409549</c:v>
                </c:pt>
                <c:pt idx="745">
                  <c:v>1.907559995105693</c:v>
                </c:pt>
                <c:pt idx="746">
                  <c:v>2.0568587880700662</c:v>
                </c:pt>
                <c:pt idx="747">
                  <c:v>2.1953482718631534</c:v>
                </c:pt>
                <c:pt idx="748">
                  <c:v>2.3233247457334656</c:v>
                </c:pt>
                <c:pt idx="749">
                  <c:v>2.4410791693159908</c:v>
                </c:pt>
                <c:pt idx="750">
                  <c:v>2.5488971305540389</c:v>
                </c:pt>
                <c:pt idx="751">
                  <c:v>2.6470588235303438</c:v>
                </c:pt>
                <c:pt idx="752">
                  <c:v>2.7358390355842275</c:v>
                </c:pt>
                <c:pt idx="753">
                  <c:v>2.8155071431134218</c:v>
                </c:pt>
                <c:pt idx="754">
                  <c:v>2.8863271154827999</c:v>
                </c:pt>
                <c:pt idx="755">
                  <c:v>2.948557526483718</c:v>
                </c:pt>
                <c:pt idx="756">
                  <c:v>3.0024515728112107</c:v>
                </c:pt>
                <c:pt idx="757">
                  <c:v>3.0482570990483566</c:v>
                </c:pt>
                <c:pt idx="758">
                  <c:v>3.0862166286692911</c:v>
                </c:pt>
                <c:pt idx="759">
                  <c:v>3.1165674005943913</c:v>
                </c:pt>
                <c:pt idx="760">
                  <c:v>3.1395414108528215</c:v>
                </c:pt>
                <c:pt idx="761">
                  <c:v>3.1553654589293458</c:v>
                </c:pt>
                <c:pt idx="762">
                  <c:v>3.1642611983911735</c:v>
                </c:pt>
                <c:pt idx="763">
                  <c:v>3.1664451914136151</c:v>
                </c:pt>
                <c:pt idx="764">
                  <c:v>3.1621289668408465</c:v>
                </c:pt>
                <c:pt idx="765">
                  <c:v>3.1515190814381171</c:v>
                </c:pt>
                <c:pt idx="766">
                  <c:v>3.1348171840102026</c:v>
                </c:pt>
                <c:pt idx="767">
                  <c:v>3.1122200820792685</c:v>
                </c:pt>
                <c:pt idx="768">
                  <c:v>3.0839198108319863</c:v>
                </c:pt>
                <c:pt idx="769">
                  <c:v>3.050103704062586</c:v>
                </c:pt>
                <c:pt idx="770">
                  <c:v>3.0109544668564467</c:v>
                </c:pt>
                <c:pt idx="771">
                  <c:v>2.9666502497708152</c:v>
                </c:pt>
                <c:pt idx="772">
                  <c:v>2.9173647242882979</c:v>
                </c:pt>
                <c:pt idx="773">
                  <c:v>2.8632671593295029</c:v>
                </c:pt>
                <c:pt idx="774">
                  <c:v>2.8045224986274064</c:v>
                </c:pt>
                <c:pt idx="775">
                  <c:v>2.7412914387784326</c:v>
                </c:pt>
                <c:pt idx="776">
                  <c:v>2.6737305077961224</c:v>
                </c:pt>
                <c:pt idx="777">
                  <c:v>2.6019921440082854</c:v>
                </c:pt>
                <c:pt idx="778">
                  <c:v>2.5262247751467584</c:v>
                </c:pt>
                <c:pt idx="779">
                  <c:v>2.4465728974930556</c:v>
                </c:pt>
                <c:pt idx="780">
                  <c:v>2.3631771549489784</c:v>
                </c:pt>
                <c:pt idx="781">
                  <c:v>2.2761744179162093</c:v>
                </c:pt>
                <c:pt idx="782">
                  <c:v>2.185697861873777</c:v>
                </c:pt>
                <c:pt idx="783">
                  <c:v>2.0918770455547744</c:v>
                </c:pt>
                <c:pt idx="784">
                  <c:v>1.9948379886275376</c:v>
                </c:pt>
                <c:pt idx="785">
                  <c:v>1.8947032487997006</c:v>
                </c:pt>
                <c:pt idx="786">
                  <c:v>1.7915919982658437</c:v>
                </c:pt>
                <c:pt idx="787">
                  <c:v>1.6856200994313824</c:v>
                </c:pt>
                <c:pt idx="788">
                  <c:v>1.5769001798460991</c:v>
                </c:pt>
                <c:pt idx="789">
                  <c:v>1.4655417062930738</c:v>
                </c:pt>
                <c:pt idx="790">
                  <c:v>1.3516510579800709</c:v>
                </c:pt>
                <c:pt idx="791">
                  <c:v>1.2353315987880649</c:v>
                </c:pt>
                <c:pt idx="792">
                  <c:v>1.1166837485361256</c:v>
                </c:pt>
                <c:pt idx="793">
                  <c:v>0.99580505322643376</c:v>
                </c:pt>
                <c:pt idx="794">
                  <c:v>0.87279025423843848</c:v>
                </c:pt>
                <c:pt idx="795">
                  <c:v>0.74773135644477406</c:v>
                </c:pt>
                <c:pt idx="796">
                  <c:v>0.62071769522541587</c:v>
                </c:pt>
                <c:pt idx="797">
                  <c:v>0.49183600236082015</c:v>
                </c:pt>
                <c:pt idx="798">
                  <c:v>0.36117047078752762</c:v>
                </c:pt>
                <c:pt idx="799">
                  <c:v>0.22880281820334147</c:v>
                </c:pt>
                <c:pt idx="800">
                  <c:v>9.4812349511592231E-2</c:v>
                </c:pt>
                <c:pt idx="801">
                  <c:v>-4.0723981901940931E-2</c:v>
                </c:pt>
                <c:pt idx="802">
                  <c:v>-0.17773151406582599</c:v>
                </c:pt>
                <c:pt idx="803">
                  <c:v>-0.31613781749450709</c:v>
                </c:pt>
                <c:pt idx="804">
                  <c:v>-0.45587263743606599</c:v>
                </c:pt>
                <c:pt idx="805">
                  <c:v>-0.59686783729384274</c:v>
                </c:pt>
                <c:pt idx="806">
                  <c:v>-0.73905734321930083</c:v>
                </c:pt>
                <c:pt idx="807">
                  <c:v>-0.88237708987011843</c:v>
                </c:pt>
                <c:pt idx="808">
                  <c:v>-1.0267649673278356</c:v>
                </c:pt>
                <c:pt idx="809">
                  <c:v>-1.172160769166176</c:v>
                </c:pt>
                <c:pt idx="810">
                  <c:v>-1.3185061416616648</c:v>
                </c:pt>
                <c:pt idx="811">
                  <c:v>-1.4657445341353963</c:v>
                </c:pt>
                <c:pt idx="812">
                  <c:v>-1.6138211504149638</c:v>
                </c:pt>
                <c:pt idx="813">
                  <c:v>-1.7626829014039842</c:v>
                </c:pt>
                <c:pt idx="814">
                  <c:v>-1.9122783587459438</c:v>
                </c:pt>
                <c:pt idx="815">
                  <c:v>-2.0625577095686438</c:v>
                </c:pt>
                <c:pt idx="816">
                  <c:v>-2.21347271229466</c:v>
                </c:pt>
                <c:pt idx="817">
                  <c:v>-2.364976653502012</c:v>
                </c:pt>
                <c:pt idx="818">
                  <c:v>-2.5170243058202644</c:v>
                </c:pt>
                <c:pt idx="819">
                  <c:v>-2.66957188684529</c:v>
                </c:pt>
                <c:pt idx="820">
                  <c:v>-2.8225770190561832</c:v>
                </c:pt>
                <c:pt idx="821">
                  <c:v>-2.9759986907178941</c:v>
                </c:pt>
                <c:pt idx="822">
                  <c:v>-3.1297972177523548</c:v>
                </c:pt>
                <c:pt idx="823">
                  <c:v>-3.2839342065602608</c:v>
                </c:pt>
                <c:pt idx="824">
                  <c:v>-3.4383725177770614</c:v>
                </c:pt>
                <c:pt idx="825">
                  <c:v>-3.5930762309445541</c:v>
                </c:pt>
                <c:pt idx="826">
                  <c:v>-3.7480106100812804</c:v>
                </c:pt>
                <c:pt idx="827">
                  <c:v>-3.9031420701332706</c:v>
                </c:pt>
                <c:pt idx="828">
                  <c:v>-4.0584381442881039</c:v>
                </c:pt>
                <c:pt idx="829">
                  <c:v>-4.2138674521342239</c:v>
                </c:pt>
                <c:pt idx="830">
                  <c:v>-4.3693996686477448</c:v>
                </c:pt>
                <c:pt idx="831">
                  <c:v>-4.5250054939897311</c:v>
                </c:pt>
                <c:pt idx="832">
                  <c:v>-4.6806566240959242</c:v>
                </c:pt>
                <c:pt idx="833">
                  <c:v>-4.8363257220420195</c:v>
                </c:pt>
                <c:pt idx="834">
                  <c:v>-4.9919863901669643</c:v>
                </c:pt>
                <c:pt idx="835">
                  <c:v>-5.1476131429375371</c:v>
                </c:pt>
                <c:pt idx="836">
                  <c:v>-5.3031813805372749</c:v>
                </c:pt>
                <c:pt idx="837">
                  <c:v>-5.4586673631628599</c:v>
                </c:pt>
                <c:pt idx="838">
                  <c:v>-5.6140481860119777</c:v>
                </c:pt>
                <c:pt idx="839">
                  <c:v>-5.7693017549460066</c:v>
                </c:pt>
                <c:pt idx="840">
                  <c:v>-5.9244067628116781</c:v>
                </c:pt>
                <c:pt idx="841">
                  <c:v>-6.0793426664058643</c:v>
                </c:pt>
                <c:pt idx="842">
                  <c:v>-6.2340896640682004</c:v>
                </c:pt>
                <c:pt idx="843">
                  <c:v>-6.3886286738858971</c:v>
                </c:pt>
                <c:pt idx="844">
                  <c:v>-6.5429413124957776</c:v>
                </c:pt>
                <c:pt idx="845">
                  <c:v>-6.6970098744692166</c:v>
                </c:pt>
                <c:pt idx="846">
                  <c:v>-6.8508173122646525</c:v>
                </c:pt>
                <c:pt idx="847">
                  <c:v>-7.0043472167342102</c:v>
                </c:pt>
                <c:pt idx="848">
                  <c:v>-7.1575837981698882</c:v>
                </c:pt>
                <c:pt idx="849">
                  <c:v>-7.310511867875924</c:v>
                </c:pt>
                <c:pt idx="850">
                  <c:v>-7.4631168202537381</c:v>
                </c:pt>
                <c:pt idx="851">
                  <c:v>-7.615384615386283</c:v>
                </c:pt>
                <c:pt idx="852">
                  <c:v>-7.7673017621089286</c:v>
                </c:pt>
                <c:pt idx="853">
                  <c:v>-7.9188553015542951</c:v>
                </c:pt>
                <c:pt idx="854">
                  <c:v>-8.0700327911584182</c:v>
                </c:pt>
                <c:pt idx="855">
                  <c:v>-8.2208222891165121</c:v>
                </c:pt>
                <c:pt idx="856">
                  <c:v>-8.3712123392762123</c:v>
                </c:pt>
                <c:pt idx="857">
                  <c:v>-8.5211919564567182</c:v>
                </c:pt>
                <c:pt idx="858">
                  <c:v>-8.670750612182772</c:v>
                </c:pt>
                <c:pt idx="859">
                  <c:v>-8.8198782208220479</c:v>
                </c:pt>
                <c:pt idx="860">
                  <c:v>-8.9685651261154717</c:v>
                </c:pt>
                <c:pt idx="861">
                  <c:v>-9.1168020880897558</c:v>
                </c:pt>
                <c:pt idx="862">
                  <c:v>-9.2645802703418667</c:v>
                </c:pt>
                <c:pt idx="863">
                  <c:v>-9.411891227685274</c:v>
                </c:pt>
                <c:pt idx="864">
                  <c:v>-9.5587268941484993</c:v>
                </c:pt>
                <c:pt idx="865">
                  <c:v>-9.7050795713158067</c:v>
                </c:pt>
                <c:pt idx="866">
                  <c:v>-9.8509419170013928</c:v>
                </c:pt>
                <c:pt idx="867">
                  <c:v>-9.9963069342473432</c:v>
                </c:pt>
                <c:pt idx="868">
                  <c:v>-10.141167960636821</c:v>
                </c:pt>
                <c:pt idx="869">
                  <c:v>-10.285518657913642</c:v>
                </c:pt>
                <c:pt idx="870">
                  <c:v>-10.42935300190004</c:v>
                </c:pt>
                <c:pt idx="871">
                  <c:v>-10.572665272703972</c:v>
                </c:pt>
                <c:pt idx="872">
                  <c:v>-10.715450045208478</c:v>
                </c:pt>
                <c:pt idx="873">
                  <c:v>-10.857702179834668</c:v>
                </c:pt>
                <c:pt idx="874">
                  <c:v>-10.999416813571365</c:v>
                </c:pt>
                <c:pt idx="875">
                  <c:v>-11.140589351263351</c:v>
                </c:pt>
                <c:pt idx="876">
                  <c:v>-11.281215457151482</c:v>
                </c:pt>
                <c:pt idx="877">
                  <c:v>-11.421291046657565</c:v>
                </c:pt>
                <c:pt idx="878">
                  <c:v>-11.560812278406708</c:v>
                </c:pt>
                <c:pt idx="879">
                  <c:v>-11.699775546481099</c:v>
                </c:pt>
                <c:pt idx="880">
                  <c:v>-11.838177472898359</c:v>
                </c:pt>
                <c:pt idx="881">
                  <c:v>-11.976014900308165</c:v>
                </c:pt>
                <c:pt idx="882">
                  <c:v>-12.113284884901127</c:v>
                </c:pt>
                <c:pt idx="883">
                  <c:v>-12.24998468952375</c:v>
                </c:pt>
                <c:pt idx="884">
                  <c:v>-12.386111776994099</c:v>
                </c:pt>
                <c:pt idx="885">
                  <c:v>-12.521663803611709</c:v>
                </c:pt>
                <c:pt idx="886">
                  <c:v>-12.656638612857023</c:v>
                </c:pt>
                <c:pt idx="887">
                  <c:v>-12.791034229274686</c:v>
                </c:pt>
                <c:pt idx="888">
                  <c:v>-12.924848852535263</c:v>
                </c:pt>
                <c:pt idx="889">
                  <c:v>-13.058080851670773</c:v>
                </c:pt>
                <c:pt idx="890">
                  <c:v>-13.190728759478688</c:v>
                </c:pt>
                <c:pt idx="891">
                  <c:v>-13.322791267089798</c:v>
                </c:pt>
                <c:pt idx="892">
                  <c:v>-13.454267218695385</c:v>
                </c:pt>
                <c:pt idx="893">
                  <c:v>-13.585155606428877</c:v>
                </c:pt>
                <c:pt idx="894">
                  <c:v>-13.715455565397804</c:v>
                </c:pt>
                <c:pt idx="895">
                  <c:v>-13.845166368861754</c:v>
                </c:pt>
                <c:pt idx="896">
                  <c:v>-13.974287423552074</c:v>
                </c:pt>
                <c:pt idx="897">
                  <c:v>-14.102818265129279</c:v>
                </c:pt>
                <c:pt idx="898">
                  <c:v>-14.230758553774383</c:v>
                </c:pt>
                <c:pt idx="899">
                  <c:v>-14.358108069910109</c:v>
                </c:pt>
                <c:pt idx="900">
                  <c:v>-14.484866710048237</c:v>
                </c:pt>
                <c:pt idx="901">
                  <c:v>-14.611034482760001</c:v>
                </c:pt>
                <c:pt idx="902">
                  <c:v>-14.736611504765133</c:v>
                </c:pt>
                <c:pt idx="903">
                  <c:v>-14.861597997136954</c:v>
                </c:pt>
                <c:pt idx="904">
                  <c:v>-14.985994281619721</c:v>
                </c:pt>
                <c:pt idx="905">
                  <c:v>-15.109800777055273</c:v>
                </c:pt>
                <c:pt idx="906">
                  <c:v>-15.233017995915553</c:v>
                </c:pt>
                <c:pt idx="907">
                  <c:v>-15.355646540938313</c:v>
                </c:pt>
                <c:pt idx="908">
                  <c:v>-15.477687101862642</c:v>
                </c:pt>
                <c:pt idx="909">
                  <c:v>-15.599140452262013</c:v>
                </c:pt>
                <c:pt idx="910">
                  <c:v>-15.72000744647131</c:v>
                </c:pt>
                <c:pt idx="911">
                  <c:v>-15.840289016605759</c:v>
                </c:pt>
                <c:pt idx="912">
                  <c:v>-15.95998616966898</c:v>
                </c:pt>
                <c:pt idx="913">
                  <c:v>-16.079099984747174</c:v>
                </c:pt>
                <c:pt idx="914">
                  <c:v>-16.19763161028763</c:v>
                </c:pt>
                <c:pt idx="915">
                  <c:v>-16.315582261458587</c:v>
                </c:pt>
                <c:pt idx="916">
                  <c:v>-16.432953217588487</c:v>
                </c:pt>
                <c:pt idx="917">
                  <c:v>-16.549745819681981</c:v>
                </c:pt>
                <c:pt idx="918">
                  <c:v>-16.665961468010853</c:v>
                </c:pt>
                <c:pt idx="919">
                  <c:v>-16.781601619777287</c:v>
                </c:pt>
                <c:pt idx="920">
                  <c:v>-16.896667786847907</c:v>
                </c:pt>
                <c:pt idx="921">
                  <c:v>-17.01116153355591</c:v>
                </c:pt>
                <c:pt idx="922">
                  <c:v>-17.125084474570137</c:v>
                </c:pt>
                <c:pt idx="923">
                  <c:v>-17.238438272828166</c:v>
                </c:pt>
                <c:pt idx="924">
                  <c:v>-17.351224637532606</c:v>
                </c:pt>
                <c:pt idx="925">
                  <c:v>-17.463445322207882</c:v>
                </c:pt>
                <c:pt idx="926">
                  <c:v>-17.575102122816467</c:v>
                </c:pt>
                <c:pt idx="927">
                  <c:v>-17.686196875932378</c:v>
                </c:pt>
                <c:pt idx="928">
                  <c:v>-17.796731456970459</c:v>
                </c:pt>
                <c:pt idx="929">
                  <c:v>-17.906707778469833</c:v>
                </c:pt>
                <c:pt idx="930">
                  <c:v>-18.016127788429994</c:v>
                </c:pt>
                <c:pt idx="931">
                  <c:v>-18.124993468697976</c:v>
                </c:pt>
                <c:pt idx="932">
                  <c:v>-18.23330683340507</c:v>
                </c:pt>
                <c:pt idx="933">
                  <c:v>-18.34106992745178</c:v>
                </c:pt>
                <c:pt idx="934">
                  <c:v>-18.448284825039529</c:v>
                </c:pt>
                <c:pt idx="935">
                  <c:v>-18.554953628247834</c:v>
                </c:pt>
                <c:pt idx="936">
                  <c:v>-18.661078465655468</c:v>
                </c:pt>
                <c:pt idx="937">
                  <c:v>-18.76666149100474</c:v>
                </c:pt>
                <c:pt idx="938">
                  <c:v>-18.871704881906997</c:v>
                </c:pt>
                <c:pt idx="939">
                  <c:v>-18.976210838588937</c:v>
                </c:pt>
                <c:pt idx="940">
                  <c:v>-19.080181582677831</c:v>
                </c:pt>
                <c:pt idx="941">
                  <c:v>-19.183619356024966</c:v>
                </c:pt>
                <c:pt idx="942">
                  <c:v>-19.286526419566201</c:v>
                </c:pt>
                <c:pt idx="943">
                  <c:v>-19.388905052218156</c:v>
                </c:pt>
                <c:pt idx="944">
                  <c:v>-19.490757549809626</c:v>
                </c:pt>
                <c:pt idx="945">
                  <c:v>-19.592086224046611</c:v>
                </c:pt>
                <c:pt idx="946">
                  <c:v>-19.692893401510382</c:v>
                </c:pt>
                <c:pt idx="947">
                  <c:v>-19.79318142268739</c:v>
                </c:pt>
                <c:pt idx="948">
                  <c:v>-19.892952641030284</c:v>
                </c:pt>
                <c:pt idx="949">
                  <c:v>-19.992209422048983</c:v>
                </c:pt>
                <c:pt idx="950">
                  <c:v>-20.090954142431034</c:v>
                </c:pt>
                <c:pt idx="951">
                  <c:v>-20.189189189190266</c:v>
                </c:pt>
                <c:pt idx="952">
                  <c:v>-20.286916958843182</c:v>
                </c:pt>
                <c:pt idx="953">
                  <c:v>-20.38413985661191</c:v>
                </c:pt>
                <c:pt idx="954">
                  <c:v>-20.480860295653354</c:v>
                </c:pt>
                <c:pt idx="955">
                  <c:v>-20.577080696313441</c:v>
                </c:pt>
                <c:pt idx="956">
                  <c:v>-20.672803485405936</c:v>
                </c:pt>
                <c:pt idx="957">
                  <c:v>-20.768031095514978</c:v>
                </c:pt>
                <c:pt idx="958">
                  <c:v>-20.862765964320822</c:v>
                </c:pt>
                <c:pt idx="959">
                  <c:v>-20.957010533947869</c:v>
                </c:pt>
                <c:pt idx="960">
                  <c:v>-21.050767250334644</c:v>
                </c:pt>
                <c:pt idx="961">
                  <c:v>-21.144038562624715</c:v>
                </c:pt>
                <c:pt idx="962">
                  <c:v>-21.23682692257827</c:v>
                </c:pt>
                <c:pt idx="963">
                  <c:v>-21.3291347840036</c:v>
                </c:pt>
                <c:pt idx="964">
                  <c:v>-21.420964602207853</c:v>
                </c:pt>
                <c:pt idx="965">
                  <c:v>-21.512318833466598</c:v>
                </c:pt>
                <c:pt idx="966">
                  <c:v>-21.603199934511707</c:v>
                </c:pt>
                <c:pt idx="967">
                  <c:v>-21.693610362036779</c:v>
                </c:pt>
                <c:pt idx="968">
                  <c:v>-21.783552572219818</c:v>
                </c:pt>
                <c:pt idx="969">
                  <c:v>-21.873029020262603</c:v>
                </c:pt>
                <c:pt idx="970">
                  <c:v>-21.962042159946204</c:v>
                </c:pt>
                <c:pt idx="971">
                  <c:v>-22.05059444320225</c:v>
                </c:pt>
                <c:pt idx="972">
                  <c:v>-22.138688319699281</c:v>
                </c:pt>
                <c:pt idx="973">
                  <c:v>-22.226326236444262</c:v>
                </c:pt>
                <c:pt idx="974">
                  <c:v>-22.313510637398014</c:v>
                </c:pt>
                <c:pt idx="975">
                  <c:v>-22.400243963104963</c:v>
                </c:pt>
                <c:pt idx="976">
                  <c:v>-22.486528650336165</c:v>
                </c:pt>
                <c:pt idx="977">
                  <c:v>-22.572367131745551</c:v>
                </c:pt>
                <c:pt idx="978">
                  <c:v>-22.657761835539052</c:v>
                </c:pt>
                <c:pt idx="979">
                  <c:v>-22.742715185155799</c:v>
                </c:pt>
                <c:pt idx="980">
                  <c:v>-22.82722959896163</c:v>
                </c:pt>
                <c:pt idx="981">
                  <c:v>-22.911307489953991</c:v>
                </c:pt>
                <c:pt idx="982">
                  <c:v>-22.994951265478331</c:v>
                </c:pt>
                <c:pt idx="983">
                  <c:v>-23.078163326955313</c:v>
                </c:pt>
                <c:pt idx="984">
                  <c:v>-23.160946069618831</c:v>
                </c:pt>
                <c:pt idx="985">
                  <c:v>-23.243301882264095</c:v>
                </c:pt>
                <c:pt idx="986">
                  <c:v>-23.325233147006045</c:v>
                </c:pt>
                <c:pt idx="987">
                  <c:v>-23.406742239047212</c:v>
                </c:pt>
                <c:pt idx="988">
                  <c:v>-23.487831526455157</c:v>
                </c:pt>
                <c:pt idx="989">
                  <c:v>-23.568503369948985</c:v>
                </c:pt>
                <c:pt idx="990">
                  <c:v>-23.648760122694789</c:v>
                </c:pt>
                <c:pt idx="991">
                  <c:v>-23.728604130109623</c:v>
                </c:pt>
                <c:pt idx="992">
                  <c:v>-23.808037729673867</c:v>
                </c:pt>
                <c:pt idx="993">
                  <c:v>-23.887063250751702</c:v>
                </c:pt>
                <c:pt idx="994">
                  <c:v>-23.965683014419316</c:v>
                </c:pt>
                <c:pt idx="995">
                  <c:v>-24.043899333300896</c:v>
                </c:pt>
                <c:pt idx="996">
                  <c:v>-24.121714511411902</c:v>
                </c:pt>
                <c:pt idx="997">
                  <c:v>-24.199130844009467</c:v>
                </c:pt>
                <c:pt idx="998">
                  <c:v>-24.27615061744979</c:v>
                </c:pt>
                <c:pt idx="999">
                  <c:v>-24.352776109052286</c:v>
                </c:pt>
                <c:pt idx="1000">
                  <c:v>-24.429009586970142</c:v>
                </c:pt>
                <c:pt idx="1001">
                  <c:v>-24.504853310067364</c:v>
                </c:pt>
              </c:numCache>
            </c:numRef>
          </c:yVal>
          <c:smooth val="1"/>
        </c:ser>
        <c:axId val="68391680"/>
        <c:axId val="68393600"/>
      </c:scatterChart>
      <c:valAx>
        <c:axId val="6839168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y</a:t>
                </a:r>
                <a:r>
                  <a:rPr lang="ru-RU" sz="1400"/>
                  <a:t> , </a:t>
                </a:r>
                <a:r>
                  <a:rPr lang="ru-RU" sz="1400" baseline="0"/>
                  <a:t>мм</a:t>
                </a:r>
              </a:p>
            </c:rich>
          </c:tx>
          <c:layout>
            <c:manualLayout>
              <c:xMode val="edge"/>
              <c:yMode val="edge"/>
              <c:x val="0.82392021354978795"/>
              <c:y val="0.22127296587926509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8393600"/>
        <c:crosses val="autoZero"/>
        <c:crossBetween val="midCat"/>
      </c:valAx>
      <c:valAx>
        <c:axId val="68393600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/>
                  <a:t>В,</a:t>
                </a:r>
                <a:r>
                  <a:rPr lang="ru-RU" sz="1400" baseline="0"/>
                  <a:t> мкТл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0.40050108435777382"/>
              <c:y val="1.0899679206765944E-4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txPr>
          <a:bodyPr/>
          <a:lstStyle/>
          <a:p>
            <a:pPr>
              <a:defRPr sz="1400"/>
            </a:pPr>
            <a:endParaRPr lang="ru-RU"/>
          </a:p>
        </c:txPr>
        <c:crossAx val="68391680"/>
        <c:crosses val="autoZero"/>
        <c:crossBetween val="midCat"/>
      </c:valAx>
      <c:spPr>
        <a:solidFill>
          <a:sysClr val="window" lastClr="FFFFFF"/>
        </a:solidFill>
      </c:spPr>
    </c:plotArea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080796150481185"/>
          <c:y val="6.528944298629337E-2"/>
          <c:w val="0.70436570428695944"/>
          <c:h val="0.79188466025080195"/>
        </c:manualLayout>
      </c:layout>
      <c:scatterChart>
        <c:scatterStyle val="smoothMarker"/>
        <c:ser>
          <c:idx val="0"/>
          <c:order val="0"/>
          <c:spPr>
            <a:ln>
              <a:noFill/>
            </a:ln>
          </c:spPr>
          <c:marker>
            <c:symbol val="square"/>
            <c:size val="3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'4'!$H$830:$H$930</c:f>
              <c:numCache>
                <c:formatCode>General</c:formatCode>
                <c:ptCount val="101"/>
                <c:pt idx="0">
                  <c:v>-14.450000000000005</c:v>
                </c:pt>
                <c:pt idx="1">
                  <c:v>-14.25</c:v>
                </c:pt>
                <c:pt idx="2">
                  <c:v>-13.825000000000005</c:v>
                </c:pt>
                <c:pt idx="3">
                  <c:v>-13.475000000000007</c:v>
                </c:pt>
                <c:pt idx="4">
                  <c:v>-13.125</c:v>
                </c:pt>
                <c:pt idx="5">
                  <c:v>-12.65</c:v>
                </c:pt>
                <c:pt idx="6">
                  <c:v>-12.25</c:v>
                </c:pt>
                <c:pt idx="7">
                  <c:v>-12.175000000000002</c:v>
                </c:pt>
                <c:pt idx="8">
                  <c:v>-12.05</c:v>
                </c:pt>
                <c:pt idx="9">
                  <c:v>-11.975000000000007</c:v>
                </c:pt>
                <c:pt idx="10">
                  <c:v>-11.875000000000005</c:v>
                </c:pt>
                <c:pt idx="11">
                  <c:v>-11.8</c:v>
                </c:pt>
                <c:pt idx="12">
                  <c:v>-11.5</c:v>
                </c:pt>
                <c:pt idx="13">
                  <c:v>-11.425000000000002</c:v>
                </c:pt>
                <c:pt idx="14">
                  <c:v>-11.325000000000006</c:v>
                </c:pt>
                <c:pt idx="15">
                  <c:v>-11.100000000000001</c:v>
                </c:pt>
                <c:pt idx="16">
                  <c:v>-10.850000000000007</c:v>
                </c:pt>
                <c:pt idx="17">
                  <c:v>-10.850000000000007</c:v>
                </c:pt>
                <c:pt idx="18">
                  <c:v>-10.8</c:v>
                </c:pt>
                <c:pt idx="19">
                  <c:v>-10.700000000000003</c:v>
                </c:pt>
                <c:pt idx="20">
                  <c:v>-10.600000000000001</c:v>
                </c:pt>
                <c:pt idx="21">
                  <c:v>-10.3</c:v>
                </c:pt>
                <c:pt idx="22">
                  <c:v>-10.175000000000002</c:v>
                </c:pt>
                <c:pt idx="23">
                  <c:v>-10.15</c:v>
                </c:pt>
                <c:pt idx="24">
                  <c:v>-10.100000000000001</c:v>
                </c:pt>
                <c:pt idx="25">
                  <c:v>-10</c:v>
                </c:pt>
                <c:pt idx="26">
                  <c:v>-9.9250000000000025</c:v>
                </c:pt>
                <c:pt idx="27">
                  <c:v>-9.75</c:v>
                </c:pt>
                <c:pt idx="28">
                  <c:v>-9.5750000000000028</c:v>
                </c:pt>
                <c:pt idx="29">
                  <c:v>-9.3750000000000053</c:v>
                </c:pt>
                <c:pt idx="30">
                  <c:v>-8.25</c:v>
                </c:pt>
                <c:pt idx="31">
                  <c:v>-7.8999999999999986</c:v>
                </c:pt>
                <c:pt idx="32">
                  <c:v>-7.75</c:v>
                </c:pt>
                <c:pt idx="33">
                  <c:v>-7.5499999999999972</c:v>
                </c:pt>
                <c:pt idx="34">
                  <c:v>-6.5750000000000028</c:v>
                </c:pt>
                <c:pt idx="35">
                  <c:v>-5.8250000000000002</c:v>
                </c:pt>
                <c:pt idx="36">
                  <c:v>-5.1749999999999945</c:v>
                </c:pt>
                <c:pt idx="37">
                  <c:v>-4.25</c:v>
                </c:pt>
                <c:pt idx="38">
                  <c:v>-3.7749999999999986</c:v>
                </c:pt>
                <c:pt idx="39">
                  <c:v>-2.9500000000000028</c:v>
                </c:pt>
                <c:pt idx="40">
                  <c:v>-1.6749999999999972</c:v>
                </c:pt>
                <c:pt idx="41">
                  <c:v>-1.1000000000000021</c:v>
                </c:pt>
                <c:pt idx="42">
                  <c:v>-0.82500000000000284</c:v>
                </c:pt>
                <c:pt idx="43">
                  <c:v>-0.25</c:v>
                </c:pt>
                <c:pt idx="44">
                  <c:v>0.67499999999999771</c:v>
                </c:pt>
                <c:pt idx="45">
                  <c:v>1.2250000000000014</c:v>
                </c:pt>
                <c:pt idx="46">
                  <c:v>1.9750000000000021</c:v>
                </c:pt>
                <c:pt idx="47">
                  <c:v>3.5499999999999972</c:v>
                </c:pt>
                <c:pt idx="48">
                  <c:v>5.7999999999999972</c:v>
                </c:pt>
                <c:pt idx="49">
                  <c:v>6.4750000000000014</c:v>
                </c:pt>
                <c:pt idx="50">
                  <c:v>7.25</c:v>
                </c:pt>
                <c:pt idx="51">
                  <c:v>8.5</c:v>
                </c:pt>
                <c:pt idx="52">
                  <c:v>9.6000000000000014</c:v>
                </c:pt>
                <c:pt idx="53">
                  <c:v>10.125</c:v>
                </c:pt>
                <c:pt idx="54">
                  <c:v>11.025</c:v>
                </c:pt>
                <c:pt idx="55">
                  <c:v>11.600000000000001</c:v>
                </c:pt>
                <c:pt idx="56">
                  <c:v>12.375000000000005</c:v>
                </c:pt>
                <c:pt idx="57">
                  <c:v>13.350000000000007</c:v>
                </c:pt>
                <c:pt idx="58">
                  <c:v>13.950000000000006</c:v>
                </c:pt>
                <c:pt idx="59">
                  <c:v>14.525</c:v>
                </c:pt>
                <c:pt idx="60">
                  <c:v>14.900000000000002</c:v>
                </c:pt>
                <c:pt idx="61">
                  <c:v>14.900000000000002</c:v>
                </c:pt>
                <c:pt idx="62">
                  <c:v>14.900000000000002</c:v>
                </c:pt>
                <c:pt idx="63">
                  <c:v>14.900000000000002</c:v>
                </c:pt>
                <c:pt idx="64">
                  <c:v>14.975000000000007</c:v>
                </c:pt>
                <c:pt idx="65">
                  <c:v>15.025</c:v>
                </c:pt>
                <c:pt idx="66">
                  <c:v>15.175000000000002</c:v>
                </c:pt>
                <c:pt idx="67">
                  <c:v>15.450000000000006</c:v>
                </c:pt>
                <c:pt idx="68">
                  <c:v>15.925000000000002</c:v>
                </c:pt>
                <c:pt idx="69">
                  <c:v>16.399999999999999</c:v>
                </c:pt>
                <c:pt idx="70">
                  <c:v>16.450000000000003</c:v>
                </c:pt>
                <c:pt idx="71">
                  <c:v>16.450000000000003</c:v>
                </c:pt>
                <c:pt idx="72">
                  <c:v>16.25</c:v>
                </c:pt>
                <c:pt idx="73">
                  <c:v>16</c:v>
                </c:pt>
                <c:pt idx="74">
                  <c:v>15.75</c:v>
                </c:pt>
                <c:pt idx="75">
                  <c:v>15.600000000000001</c:v>
                </c:pt>
                <c:pt idx="76">
                  <c:v>15.575000000000006</c:v>
                </c:pt>
                <c:pt idx="77">
                  <c:v>15.575000000000006</c:v>
                </c:pt>
                <c:pt idx="78">
                  <c:v>15.575000000000006</c:v>
                </c:pt>
                <c:pt idx="79">
                  <c:v>15.575000000000006</c:v>
                </c:pt>
                <c:pt idx="80">
                  <c:v>15.575000000000006</c:v>
                </c:pt>
                <c:pt idx="81">
                  <c:v>15.65</c:v>
                </c:pt>
                <c:pt idx="82">
                  <c:v>15.875000000000005</c:v>
                </c:pt>
                <c:pt idx="83">
                  <c:v>16.100000000000001</c:v>
                </c:pt>
                <c:pt idx="84">
                  <c:v>16.100000000000001</c:v>
                </c:pt>
                <c:pt idx="85">
                  <c:v>16.100000000000001</c:v>
                </c:pt>
                <c:pt idx="86">
                  <c:v>16.100000000000001</c:v>
                </c:pt>
                <c:pt idx="87">
                  <c:v>15.925000000000002</c:v>
                </c:pt>
                <c:pt idx="88">
                  <c:v>15.775</c:v>
                </c:pt>
                <c:pt idx="89">
                  <c:v>15.65</c:v>
                </c:pt>
                <c:pt idx="90">
                  <c:v>15.3</c:v>
                </c:pt>
                <c:pt idx="91">
                  <c:v>15.100000000000001</c:v>
                </c:pt>
                <c:pt idx="92">
                  <c:v>14.975000000000007</c:v>
                </c:pt>
                <c:pt idx="93">
                  <c:v>14.850000000000007</c:v>
                </c:pt>
                <c:pt idx="94">
                  <c:v>14.850000000000007</c:v>
                </c:pt>
                <c:pt idx="95">
                  <c:v>14.850000000000007</c:v>
                </c:pt>
                <c:pt idx="96">
                  <c:v>14.850000000000007</c:v>
                </c:pt>
                <c:pt idx="97">
                  <c:v>14.850000000000007</c:v>
                </c:pt>
                <c:pt idx="98">
                  <c:v>14.700000000000003</c:v>
                </c:pt>
                <c:pt idx="99">
                  <c:v>14.525</c:v>
                </c:pt>
                <c:pt idx="100">
                  <c:v>14.400000000000002</c:v>
                </c:pt>
              </c:numCache>
            </c:numRef>
          </c:xVal>
          <c:yVal>
            <c:numRef>
              <c:f>'4'!$G$830:$G$930</c:f>
              <c:numCache>
                <c:formatCode>General</c:formatCode>
                <c:ptCount val="101"/>
                <c:pt idx="0">
                  <c:v>-37.533590600000011</c:v>
                </c:pt>
                <c:pt idx="1">
                  <c:v>-37.210015600000013</c:v>
                </c:pt>
                <c:pt idx="2">
                  <c:v>-37.340563599999996</c:v>
                </c:pt>
                <c:pt idx="3">
                  <c:v>-37.081058599999999</c:v>
                </c:pt>
                <c:pt idx="4">
                  <c:v>-36.907261199999994</c:v>
                </c:pt>
                <c:pt idx="5">
                  <c:v>-36.912068599999998</c:v>
                </c:pt>
                <c:pt idx="6">
                  <c:v>-36.756683799999998</c:v>
                </c:pt>
                <c:pt idx="7">
                  <c:v>-37.079459</c:v>
                </c:pt>
                <c:pt idx="8">
                  <c:v>-37.161159000000012</c:v>
                </c:pt>
                <c:pt idx="9">
                  <c:v>-36.975338800000024</c:v>
                </c:pt>
                <c:pt idx="10">
                  <c:v>-37.150744399999994</c:v>
                </c:pt>
                <c:pt idx="11">
                  <c:v>-37.585655000000003</c:v>
                </c:pt>
                <c:pt idx="12">
                  <c:v>-37.542405600000002</c:v>
                </c:pt>
                <c:pt idx="13">
                  <c:v>-37.129923800000014</c:v>
                </c:pt>
                <c:pt idx="14">
                  <c:v>-36.964924199999999</c:v>
                </c:pt>
                <c:pt idx="15">
                  <c:v>-36.743070000000003</c:v>
                </c:pt>
                <c:pt idx="16">
                  <c:v>-37.238043000000012</c:v>
                </c:pt>
                <c:pt idx="17">
                  <c:v>-36.743070000000003</c:v>
                </c:pt>
                <c:pt idx="18">
                  <c:v>-36.939296200000001</c:v>
                </c:pt>
                <c:pt idx="19">
                  <c:v>-37.516769000000004</c:v>
                </c:pt>
                <c:pt idx="20">
                  <c:v>-37.153143800000002</c:v>
                </c:pt>
                <c:pt idx="21">
                  <c:v>-37.042616600000002</c:v>
                </c:pt>
                <c:pt idx="22">
                  <c:v>-36.768698000000022</c:v>
                </c:pt>
                <c:pt idx="23">
                  <c:v>-36.784711200000011</c:v>
                </c:pt>
                <c:pt idx="24">
                  <c:v>-36.859204399999996</c:v>
                </c:pt>
                <c:pt idx="25">
                  <c:v>-36.661370000000012</c:v>
                </c:pt>
                <c:pt idx="26">
                  <c:v>-37.124316600000014</c:v>
                </c:pt>
                <c:pt idx="27">
                  <c:v>-37.114701799999999</c:v>
                </c:pt>
                <c:pt idx="28">
                  <c:v>-36.303352000000011</c:v>
                </c:pt>
                <c:pt idx="29">
                  <c:v>-36.611713600000002</c:v>
                </c:pt>
                <c:pt idx="30">
                  <c:v>-36.291337800000022</c:v>
                </c:pt>
                <c:pt idx="31">
                  <c:v>-36.038239800000021</c:v>
                </c:pt>
                <c:pt idx="32">
                  <c:v>-35.814777399999997</c:v>
                </c:pt>
                <c:pt idx="33">
                  <c:v>-35.953340599999997</c:v>
                </c:pt>
                <c:pt idx="34">
                  <c:v>-34.736715800000034</c:v>
                </c:pt>
                <c:pt idx="35">
                  <c:v>-33.890923000000008</c:v>
                </c:pt>
                <c:pt idx="36">
                  <c:v>-33.309442599999997</c:v>
                </c:pt>
                <c:pt idx="37">
                  <c:v>-30.503752799999987</c:v>
                </c:pt>
                <c:pt idx="38">
                  <c:v>-29.092501399999989</c:v>
                </c:pt>
                <c:pt idx="39">
                  <c:v>-26.357297200000001</c:v>
                </c:pt>
                <c:pt idx="40">
                  <c:v>-14.816570200000003</c:v>
                </c:pt>
                <c:pt idx="41">
                  <c:v>-3.2317879799999996</c:v>
                </c:pt>
                <c:pt idx="42">
                  <c:v>6.08953788</c:v>
                </c:pt>
                <c:pt idx="43">
                  <c:v>12.709295000000001</c:v>
                </c:pt>
                <c:pt idx="44">
                  <c:v>-7.1603926799999957</c:v>
                </c:pt>
                <c:pt idx="45">
                  <c:v>-43.928284000000005</c:v>
                </c:pt>
                <c:pt idx="46">
                  <c:v>-83.51949340000003</c:v>
                </c:pt>
                <c:pt idx="47">
                  <c:v>-89.094796000000002</c:v>
                </c:pt>
                <c:pt idx="48">
                  <c:v>-58.547028400000002</c:v>
                </c:pt>
                <c:pt idx="49">
                  <c:v>-48.003462800000001</c:v>
                </c:pt>
                <c:pt idx="50">
                  <c:v>-44.733235400000012</c:v>
                </c:pt>
                <c:pt idx="51">
                  <c:v>-42.312791199999999</c:v>
                </c:pt>
                <c:pt idx="52">
                  <c:v>-40.875112000000023</c:v>
                </c:pt>
                <c:pt idx="53">
                  <c:v>-39.867527399999993</c:v>
                </c:pt>
                <c:pt idx="54">
                  <c:v>-39.349317200000002</c:v>
                </c:pt>
                <c:pt idx="55">
                  <c:v>-39.365339000000013</c:v>
                </c:pt>
                <c:pt idx="56">
                  <c:v>-38.984092400000002</c:v>
                </c:pt>
                <c:pt idx="57">
                  <c:v>-38.578017600000003</c:v>
                </c:pt>
                <c:pt idx="58">
                  <c:v>-38.686945200000011</c:v>
                </c:pt>
                <c:pt idx="59">
                  <c:v>-37.9332584</c:v>
                </c:pt>
                <c:pt idx="60">
                  <c:v>-38.622066800000013</c:v>
                </c:pt>
                <c:pt idx="61">
                  <c:v>-38.883171399999995</c:v>
                </c:pt>
                <c:pt idx="62">
                  <c:v>-38.314504999999997</c:v>
                </c:pt>
                <c:pt idx="63">
                  <c:v>-38.475497000000004</c:v>
                </c:pt>
                <c:pt idx="64">
                  <c:v>-38.377783799999996</c:v>
                </c:pt>
                <c:pt idx="65">
                  <c:v>-38.240020400000006</c:v>
                </c:pt>
                <c:pt idx="66">
                  <c:v>-38.610852400000006</c:v>
                </c:pt>
                <c:pt idx="67">
                  <c:v>-38.067014200000003</c:v>
                </c:pt>
                <c:pt idx="68">
                  <c:v>-37.601676799999993</c:v>
                </c:pt>
                <c:pt idx="69">
                  <c:v>-38.099057800000011</c:v>
                </c:pt>
                <c:pt idx="70">
                  <c:v>-38.263249000000009</c:v>
                </c:pt>
                <c:pt idx="71">
                  <c:v>-37.637719400000009</c:v>
                </c:pt>
                <c:pt idx="72">
                  <c:v>-37.99973640000001</c:v>
                </c:pt>
                <c:pt idx="73">
                  <c:v>-38.021365400000001</c:v>
                </c:pt>
                <c:pt idx="74">
                  <c:v>-38.483503599999999</c:v>
                </c:pt>
                <c:pt idx="75">
                  <c:v>-37.943673000000004</c:v>
                </c:pt>
                <c:pt idx="76">
                  <c:v>-37.699390000000022</c:v>
                </c:pt>
                <c:pt idx="77">
                  <c:v>-37.797103200000024</c:v>
                </c:pt>
                <c:pt idx="78">
                  <c:v>-37.977307599999996</c:v>
                </c:pt>
                <c:pt idx="79">
                  <c:v>-37.684167999999993</c:v>
                </c:pt>
                <c:pt idx="80">
                  <c:v>-37.600868400000003</c:v>
                </c:pt>
                <c:pt idx="81">
                  <c:v>-37.436677199999998</c:v>
                </c:pt>
                <c:pt idx="82">
                  <c:v>-37.848359200000012</c:v>
                </c:pt>
                <c:pt idx="83">
                  <c:v>-37.503155200000023</c:v>
                </c:pt>
                <c:pt idx="84">
                  <c:v>-37.745838600000013</c:v>
                </c:pt>
                <c:pt idx="85">
                  <c:v>-37.775474200000012</c:v>
                </c:pt>
                <c:pt idx="86">
                  <c:v>-37.587254599999994</c:v>
                </c:pt>
                <c:pt idx="87">
                  <c:v>-37.294914800000022</c:v>
                </c:pt>
                <c:pt idx="88">
                  <c:v>-37.758652600000012</c:v>
                </c:pt>
                <c:pt idx="89">
                  <c:v>-37.890009000000006</c:v>
                </c:pt>
                <c:pt idx="90">
                  <c:v>-37.992529600000012</c:v>
                </c:pt>
                <c:pt idx="91">
                  <c:v>-37.857973999999999</c:v>
                </c:pt>
                <c:pt idx="92">
                  <c:v>-37.569633200000013</c:v>
                </c:pt>
                <c:pt idx="93">
                  <c:v>-37.585655000000003</c:v>
                </c:pt>
                <c:pt idx="94">
                  <c:v>-37.930859000000005</c:v>
                </c:pt>
                <c:pt idx="95">
                  <c:v>-37.471120200000001</c:v>
                </c:pt>
                <c:pt idx="96">
                  <c:v>-37.82353100000001</c:v>
                </c:pt>
                <c:pt idx="97">
                  <c:v>-37.885201599999995</c:v>
                </c:pt>
                <c:pt idx="98">
                  <c:v>-37.441484599999967</c:v>
                </c:pt>
                <c:pt idx="99">
                  <c:v>-37.269286800000003</c:v>
                </c:pt>
                <c:pt idx="100">
                  <c:v>-37.971709000000004</c:v>
                </c:pt>
              </c:numCache>
            </c:numRef>
          </c:yVal>
          <c:smooth val="1"/>
        </c:ser>
        <c:ser>
          <c:idx val="1"/>
          <c:order val="1"/>
          <c:tx>
            <c:v>теор</c:v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'4'!$V:$V</c:f>
              <c:numCache>
                <c:formatCode>0.00</c:formatCode>
                <c:ptCount val="1048576"/>
                <c:pt idx="0">
                  <c:v>-4</c:v>
                </c:pt>
                <c:pt idx="1">
                  <c:v>-3.9499999999999997</c:v>
                </c:pt>
                <c:pt idx="2">
                  <c:v>-3.8999999999999981</c:v>
                </c:pt>
                <c:pt idx="3">
                  <c:v>-3.8499999999999992</c:v>
                </c:pt>
                <c:pt idx="4">
                  <c:v>-3.8</c:v>
                </c:pt>
                <c:pt idx="5">
                  <c:v>-3.75</c:v>
                </c:pt>
                <c:pt idx="6">
                  <c:v>-3.7</c:v>
                </c:pt>
                <c:pt idx="7">
                  <c:v>-3.6499999999999995</c:v>
                </c:pt>
                <c:pt idx="8">
                  <c:v>-3.5999999999999988</c:v>
                </c:pt>
                <c:pt idx="9">
                  <c:v>-3.55</c:v>
                </c:pt>
                <c:pt idx="10">
                  <c:v>-3.5</c:v>
                </c:pt>
                <c:pt idx="11">
                  <c:v>-3.4499999999999997</c:v>
                </c:pt>
                <c:pt idx="12">
                  <c:v>-3.4000000000000004</c:v>
                </c:pt>
                <c:pt idx="13">
                  <c:v>-3.3499999999999988</c:v>
                </c:pt>
                <c:pt idx="14">
                  <c:v>-3.3</c:v>
                </c:pt>
                <c:pt idx="15">
                  <c:v>-3.2500000000000098</c:v>
                </c:pt>
                <c:pt idx="16">
                  <c:v>-3.2</c:v>
                </c:pt>
                <c:pt idx="17">
                  <c:v>-3.1500000000000088</c:v>
                </c:pt>
                <c:pt idx="18">
                  <c:v>-3.1000000000000005</c:v>
                </c:pt>
                <c:pt idx="19">
                  <c:v>-3.0500000000000105</c:v>
                </c:pt>
                <c:pt idx="20">
                  <c:v>-3.0000000000000098</c:v>
                </c:pt>
                <c:pt idx="21">
                  <c:v>-2.9500000000000086</c:v>
                </c:pt>
                <c:pt idx="22">
                  <c:v>-2.9000000000000097</c:v>
                </c:pt>
                <c:pt idx="23">
                  <c:v>-2.8500000000000103</c:v>
                </c:pt>
                <c:pt idx="24">
                  <c:v>-2.80000000000001</c:v>
                </c:pt>
                <c:pt idx="25">
                  <c:v>-2.7500000000000098</c:v>
                </c:pt>
                <c:pt idx="26">
                  <c:v>-2.7000000000000099</c:v>
                </c:pt>
                <c:pt idx="27">
                  <c:v>-2.6500000000000101</c:v>
                </c:pt>
                <c:pt idx="28">
                  <c:v>-2.6000000000000099</c:v>
                </c:pt>
                <c:pt idx="29">
                  <c:v>-2.55000000000001</c:v>
                </c:pt>
                <c:pt idx="30">
                  <c:v>-2.5000000000000102</c:v>
                </c:pt>
                <c:pt idx="31">
                  <c:v>-2.4500000000000086</c:v>
                </c:pt>
                <c:pt idx="32">
                  <c:v>-2.4000000000000097</c:v>
                </c:pt>
                <c:pt idx="33">
                  <c:v>-2.3500000000000103</c:v>
                </c:pt>
                <c:pt idx="34">
                  <c:v>-2.30000000000001</c:v>
                </c:pt>
                <c:pt idx="35">
                  <c:v>-2.2500000000000098</c:v>
                </c:pt>
                <c:pt idx="36">
                  <c:v>-2.2000000000000099</c:v>
                </c:pt>
                <c:pt idx="37">
                  <c:v>-2.1500000000000101</c:v>
                </c:pt>
                <c:pt idx="38">
                  <c:v>-2.1000000000000099</c:v>
                </c:pt>
                <c:pt idx="39">
                  <c:v>-2.05000000000001</c:v>
                </c:pt>
                <c:pt idx="40">
                  <c:v>-2.0000000000000102</c:v>
                </c:pt>
                <c:pt idx="41">
                  <c:v>-1.9500000000000106</c:v>
                </c:pt>
                <c:pt idx="42">
                  <c:v>-1.9000000000000101</c:v>
                </c:pt>
                <c:pt idx="43">
                  <c:v>-1.8500000000000101</c:v>
                </c:pt>
                <c:pt idx="44">
                  <c:v>-1.80000000000001</c:v>
                </c:pt>
                <c:pt idx="45">
                  <c:v>-1.75000000000001</c:v>
                </c:pt>
                <c:pt idx="46">
                  <c:v>-1.7000000000000099</c:v>
                </c:pt>
                <c:pt idx="47">
                  <c:v>-1.6500000000000101</c:v>
                </c:pt>
                <c:pt idx="48">
                  <c:v>-1.6000000000000101</c:v>
                </c:pt>
                <c:pt idx="49">
                  <c:v>-1.55000000000001</c:v>
                </c:pt>
                <c:pt idx="50">
                  <c:v>-1.50000000000002</c:v>
                </c:pt>
                <c:pt idx="51">
                  <c:v>-1.4500000000000197</c:v>
                </c:pt>
                <c:pt idx="52">
                  <c:v>-1.4000000000000199</c:v>
                </c:pt>
                <c:pt idx="53">
                  <c:v>-1.3500000000000201</c:v>
                </c:pt>
                <c:pt idx="54">
                  <c:v>-1.30000000000002</c:v>
                </c:pt>
                <c:pt idx="55">
                  <c:v>-1.2500000000000204</c:v>
                </c:pt>
                <c:pt idx="56">
                  <c:v>-1.2000000000000202</c:v>
                </c:pt>
                <c:pt idx="57">
                  <c:v>-1.1500000000000201</c:v>
                </c:pt>
                <c:pt idx="58">
                  <c:v>-1.1000000000000201</c:v>
                </c:pt>
                <c:pt idx="59">
                  <c:v>-1.0500000000000203</c:v>
                </c:pt>
                <c:pt idx="60">
                  <c:v>-1.00000000000002</c:v>
                </c:pt>
                <c:pt idx="61">
                  <c:v>-0.95000000000002049</c:v>
                </c:pt>
                <c:pt idx="62">
                  <c:v>-0.9000000000000199</c:v>
                </c:pt>
                <c:pt idx="63">
                  <c:v>-0.85000000000002041</c:v>
                </c:pt>
                <c:pt idx="64">
                  <c:v>-0.80000000000001981</c:v>
                </c:pt>
                <c:pt idx="65">
                  <c:v>-0.75000000000002032</c:v>
                </c:pt>
                <c:pt idx="66">
                  <c:v>-0.70000000000002049</c:v>
                </c:pt>
                <c:pt idx="67">
                  <c:v>-0.65000000000002023</c:v>
                </c:pt>
                <c:pt idx="68">
                  <c:v>-0.60000000000002041</c:v>
                </c:pt>
                <c:pt idx="69">
                  <c:v>-0.55000000000001981</c:v>
                </c:pt>
                <c:pt idx="70">
                  <c:v>-0.50000000000001998</c:v>
                </c:pt>
                <c:pt idx="71">
                  <c:v>-0.45000000000002016</c:v>
                </c:pt>
                <c:pt idx="72">
                  <c:v>-0.4000000000000199</c:v>
                </c:pt>
                <c:pt idx="73">
                  <c:v>-0.35000000000002007</c:v>
                </c:pt>
                <c:pt idx="74">
                  <c:v>-0.30000000000002008</c:v>
                </c:pt>
                <c:pt idx="75">
                  <c:v>-0.25000000000001993</c:v>
                </c:pt>
                <c:pt idx="76">
                  <c:v>-0.20000000000002024</c:v>
                </c:pt>
                <c:pt idx="77">
                  <c:v>-0.1500000000000199</c:v>
                </c:pt>
                <c:pt idx="78">
                  <c:v>-0.10000000000002007</c:v>
                </c:pt>
                <c:pt idx="79">
                  <c:v>-5.0000000000020049E-2</c:v>
                </c:pt>
                <c:pt idx="80">
                  <c:v>-1.9984014443252875E-14</c:v>
                </c:pt>
                <c:pt idx="81">
                  <c:v>4.9999999999980095E-2</c:v>
                </c:pt>
                <c:pt idx="82">
                  <c:v>9.9999999999980077E-2</c:v>
                </c:pt>
                <c:pt idx="83">
                  <c:v>0.14999999999997021</c:v>
                </c:pt>
                <c:pt idx="84">
                  <c:v>0.19999999999997023</c:v>
                </c:pt>
                <c:pt idx="85">
                  <c:v>0.24999999999997002</c:v>
                </c:pt>
                <c:pt idx="86">
                  <c:v>0.29999999999997029</c:v>
                </c:pt>
                <c:pt idx="87">
                  <c:v>0.34999999999997033</c:v>
                </c:pt>
                <c:pt idx="88">
                  <c:v>0.39999999999997049</c:v>
                </c:pt>
                <c:pt idx="89">
                  <c:v>0.44999999999997037</c:v>
                </c:pt>
                <c:pt idx="90">
                  <c:v>0.4999999999999703</c:v>
                </c:pt>
                <c:pt idx="91">
                  <c:v>0.54999999999996996</c:v>
                </c:pt>
                <c:pt idx="92">
                  <c:v>0.59999999999997</c:v>
                </c:pt>
                <c:pt idx="93">
                  <c:v>0.6499999999999706</c:v>
                </c:pt>
                <c:pt idx="94">
                  <c:v>0.69999999999996998</c:v>
                </c:pt>
                <c:pt idx="95">
                  <c:v>0.74999999999997036</c:v>
                </c:pt>
                <c:pt idx="96">
                  <c:v>0.7999999999999704</c:v>
                </c:pt>
                <c:pt idx="97">
                  <c:v>0.84999999999997033</c:v>
                </c:pt>
                <c:pt idx="98">
                  <c:v>0.89999999999997005</c:v>
                </c:pt>
                <c:pt idx="99">
                  <c:v>0.94999999999996987</c:v>
                </c:pt>
                <c:pt idx="100">
                  <c:v>0.99999999999996958</c:v>
                </c:pt>
                <c:pt idx="101">
                  <c:v>1.0499999999999694</c:v>
                </c:pt>
                <c:pt idx="102">
                  <c:v>1.0999999999999692</c:v>
                </c:pt>
                <c:pt idx="103">
                  <c:v>1.1499999999999693</c:v>
                </c:pt>
                <c:pt idx="104">
                  <c:v>1.1999999999999698</c:v>
                </c:pt>
                <c:pt idx="105">
                  <c:v>1.2499999999999691</c:v>
                </c:pt>
                <c:pt idx="106">
                  <c:v>1.2999999999999692</c:v>
                </c:pt>
                <c:pt idx="107">
                  <c:v>1.3499999999999692</c:v>
                </c:pt>
                <c:pt idx="108">
                  <c:v>1.3999999999999693</c:v>
                </c:pt>
                <c:pt idx="109">
                  <c:v>1.4499999999999686</c:v>
                </c:pt>
                <c:pt idx="110">
                  <c:v>1.4999999999999691</c:v>
                </c:pt>
                <c:pt idx="111">
                  <c:v>1.5499999999999692</c:v>
                </c:pt>
                <c:pt idx="112">
                  <c:v>1.5999999999999683</c:v>
                </c:pt>
                <c:pt idx="113">
                  <c:v>1.6499999999999695</c:v>
                </c:pt>
                <c:pt idx="114">
                  <c:v>1.6999999999999698</c:v>
                </c:pt>
                <c:pt idx="115">
                  <c:v>1.7499999999999691</c:v>
                </c:pt>
                <c:pt idx="116">
                  <c:v>1.7999999999999592</c:v>
                </c:pt>
                <c:pt idx="117">
                  <c:v>1.8499999999999592</c:v>
                </c:pt>
                <c:pt idx="118">
                  <c:v>1.8999999999999593</c:v>
                </c:pt>
                <c:pt idx="119">
                  <c:v>1.9499999999999598</c:v>
                </c:pt>
                <c:pt idx="120">
                  <c:v>1.9999999999999598</c:v>
                </c:pt>
                <c:pt idx="121">
                  <c:v>2.0499999999999599</c:v>
                </c:pt>
                <c:pt idx="122">
                  <c:v>2.0999999999999597</c:v>
                </c:pt>
                <c:pt idx="123">
                  <c:v>2.1499999999999604</c:v>
                </c:pt>
                <c:pt idx="124">
                  <c:v>2.1999999999999598</c:v>
                </c:pt>
                <c:pt idx="125">
                  <c:v>2.24999999999996</c:v>
                </c:pt>
                <c:pt idx="126">
                  <c:v>2.2999999999999599</c:v>
                </c:pt>
                <c:pt idx="127">
                  <c:v>2.3499999999999597</c:v>
                </c:pt>
                <c:pt idx="128">
                  <c:v>2.3999999999999591</c:v>
                </c:pt>
                <c:pt idx="129">
                  <c:v>2.4499999999999598</c:v>
                </c:pt>
                <c:pt idx="130">
                  <c:v>2.4999999999999587</c:v>
                </c:pt>
                <c:pt idx="131">
                  <c:v>2.5499999999999599</c:v>
                </c:pt>
                <c:pt idx="132">
                  <c:v>2.5999999999999597</c:v>
                </c:pt>
                <c:pt idx="133">
                  <c:v>2.6499999999999604</c:v>
                </c:pt>
                <c:pt idx="134">
                  <c:v>2.6999999999999598</c:v>
                </c:pt>
                <c:pt idx="135">
                  <c:v>2.74999999999996</c:v>
                </c:pt>
                <c:pt idx="136">
                  <c:v>2.7999999999999599</c:v>
                </c:pt>
                <c:pt idx="137">
                  <c:v>2.8499999999999597</c:v>
                </c:pt>
                <c:pt idx="138">
                  <c:v>2.8999999999999591</c:v>
                </c:pt>
                <c:pt idx="139">
                  <c:v>2.9499999999999598</c:v>
                </c:pt>
                <c:pt idx="140">
                  <c:v>2.9999999999999587</c:v>
                </c:pt>
                <c:pt idx="141">
                  <c:v>3.0499999999999599</c:v>
                </c:pt>
                <c:pt idx="142">
                  <c:v>3.0999999999999597</c:v>
                </c:pt>
                <c:pt idx="143">
                  <c:v>3.1499999999999599</c:v>
                </c:pt>
                <c:pt idx="144">
                  <c:v>3.1999999999999598</c:v>
                </c:pt>
                <c:pt idx="145">
                  <c:v>3.24999999999996</c:v>
                </c:pt>
                <c:pt idx="146">
                  <c:v>3.2999999999999599</c:v>
                </c:pt>
                <c:pt idx="147">
                  <c:v>3.3499999999999597</c:v>
                </c:pt>
                <c:pt idx="148">
                  <c:v>3.3999999999999586</c:v>
                </c:pt>
                <c:pt idx="149">
                  <c:v>3.44999999999995</c:v>
                </c:pt>
                <c:pt idx="150">
                  <c:v>3.4999999999999503</c:v>
                </c:pt>
                <c:pt idx="151">
                  <c:v>3.5499999999999501</c:v>
                </c:pt>
                <c:pt idx="152">
                  <c:v>3.5999999999999486</c:v>
                </c:pt>
                <c:pt idx="153">
                  <c:v>3.6499999999999502</c:v>
                </c:pt>
                <c:pt idx="154">
                  <c:v>3.69999999999995</c:v>
                </c:pt>
                <c:pt idx="155">
                  <c:v>3.7499999999999498</c:v>
                </c:pt>
                <c:pt idx="156">
                  <c:v>3.7999999999999501</c:v>
                </c:pt>
                <c:pt idx="157">
                  <c:v>3.8499999999999486</c:v>
                </c:pt>
                <c:pt idx="158">
                  <c:v>3.8999999999999484</c:v>
                </c:pt>
                <c:pt idx="159">
                  <c:v>3.94999999999995</c:v>
                </c:pt>
                <c:pt idx="160">
                  <c:v>3.9999999999999503</c:v>
                </c:pt>
                <c:pt idx="161">
                  <c:v>4.0499999999999501</c:v>
                </c:pt>
                <c:pt idx="162">
                  <c:v>4.0999999999999499</c:v>
                </c:pt>
                <c:pt idx="163">
                  <c:v>4.1499999999999506</c:v>
                </c:pt>
                <c:pt idx="164">
                  <c:v>4.1999999999999496</c:v>
                </c:pt>
                <c:pt idx="165">
                  <c:v>4.2499999999999503</c:v>
                </c:pt>
                <c:pt idx="166">
                  <c:v>4.2999999999999501</c:v>
                </c:pt>
                <c:pt idx="167">
                  <c:v>4.3499999999999499</c:v>
                </c:pt>
                <c:pt idx="168">
                  <c:v>4.3999999999999497</c:v>
                </c:pt>
                <c:pt idx="169">
                  <c:v>4.4499999999999504</c:v>
                </c:pt>
                <c:pt idx="170">
                  <c:v>4.4999999999999503</c:v>
                </c:pt>
                <c:pt idx="171">
                  <c:v>4.5499999999999501</c:v>
                </c:pt>
                <c:pt idx="172">
                  <c:v>4.5999999999999499</c:v>
                </c:pt>
                <c:pt idx="173">
                  <c:v>4.6499999999999506</c:v>
                </c:pt>
                <c:pt idx="174">
                  <c:v>4.6999999999999496</c:v>
                </c:pt>
                <c:pt idx="175">
                  <c:v>4.7499999999999503</c:v>
                </c:pt>
                <c:pt idx="176">
                  <c:v>4.7999999999999501</c:v>
                </c:pt>
                <c:pt idx="177">
                  <c:v>4.8499999999999499</c:v>
                </c:pt>
                <c:pt idx="178">
                  <c:v>4.8999999999999497</c:v>
                </c:pt>
                <c:pt idx="179">
                  <c:v>4.9499999999999504</c:v>
                </c:pt>
                <c:pt idx="180">
                  <c:v>4.9999999999999503</c:v>
                </c:pt>
                <c:pt idx="181">
                  <c:v>5.0499999999999501</c:v>
                </c:pt>
                <c:pt idx="182">
                  <c:v>5.0999999999999392</c:v>
                </c:pt>
                <c:pt idx="183">
                  <c:v>5.14999999999994</c:v>
                </c:pt>
                <c:pt idx="184">
                  <c:v>5.1999999999999398</c:v>
                </c:pt>
                <c:pt idx="185">
                  <c:v>5.2499999999999414</c:v>
                </c:pt>
                <c:pt idx="186">
                  <c:v>5.2999999999999403</c:v>
                </c:pt>
                <c:pt idx="187">
                  <c:v>5.3499999999999401</c:v>
                </c:pt>
                <c:pt idx="188">
                  <c:v>5.3999999999999408</c:v>
                </c:pt>
                <c:pt idx="189">
                  <c:v>5.4499999999999424</c:v>
                </c:pt>
                <c:pt idx="190">
                  <c:v>5.4999999999999414</c:v>
                </c:pt>
                <c:pt idx="191">
                  <c:v>5.5499999999999403</c:v>
                </c:pt>
                <c:pt idx="192">
                  <c:v>5.5999999999999401</c:v>
                </c:pt>
                <c:pt idx="193">
                  <c:v>5.64999999999994</c:v>
                </c:pt>
                <c:pt idx="194">
                  <c:v>5.6999999999999407</c:v>
                </c:pt>
                <c:pt idx="195">
                  <c:v>5.7499999999999414</c:v>
                </c:pt>
                <c:pt idx="196">
                  <c:v>5.7999999999999394</c:v>
                </c:pt>
                <c:pt idx="197">
                  <c:v>5.8499999999999401</c:v>
                </c:pt>
                <c:pt idx="198">
                  <c:v>5.89999999999994</c:v>
                </c:pt>
                <c:pt idx="199">
                  <c:v>5.9499999999999424</c:v>
                </c:pt>
                <c:pt idx="200">
                  <c:v>5.9999999999999414</c:v>
                </c:pt>
                <c:pt idx="201">
                  <c:v>6.0499999999999003</c:v>
                </c:pt>
                <c:pt idx="202">
                  <c:v>6.0999999999999002</c:v>
                </c:pt>
                <c:pt idx="203">
                  <c:v>6.1499999999999</c:v>
                </c:pt>
                <c:pt idx="204">
                  <c:v>6.1999999999998998</c:v>
                </c:pt>
                <c:pt idx="205">
                  <c:v>6.2499999999999014</c:v>
                </c:pt>
                <c:pt idx="206">
                  <c:v>6.2999999999999003</c:v>
                </c:pt>
                <c:pt idx="207">
                  <c:v>6.3499999999999002</c:v>
                </c:pt>
                <c:pt idx="208">
                  <c:v>6.3999999999999</c:v>
                </c:pt>
                <c:pt idx="209">
                  <c:v>6.4499999999999025</c:v>
                </c:pt>
                <c:pt idx="210">
                  <c:v>6.4999999999999014</c:v>
                </c:pt>
                <c:pt idx="211">
                  <c:v>6.5499999999999003</c:v>
                </c:pt>
                <c:pt idx="212">
                  <c:v>6.5999999999999002</c:v>
                </c:pt>
                <c:pt idx="213">
                  <c:v>6.6499999999999</c:v>
                </c:pt>
                <c:pt idx="214">
                  <c:v>6.6999999999998998</c:v>
                </c:pt>
                <c:pt idx="215">
                  <c:v>6.7499999999999014</c:v>
                </c:pt>
                <c:pt idx="216">
                  <c:v>6.7999999999999003</c:v>
                </c:pt>
                <c:pt idx="217">
                  <c:v>6.8499999999999002</c:v>
                </c:pt>
                <c:pt idx="218">
                  <c:v>6.8999999999999</c:v>
                </c:pt>
              </c:numCache>
            </c:numRef>
          </c:xVal>
          <c:yVal>
            <c:numRef>
              <c:f>'4'!$W:$W</c:f>
              <c:numCache>
                <c:formatCode>0.00</c:formatCode>
                <c:ptCount val="1048576"/>
                <c:pt idx="0">
                  <c:v>-36.490365528430218</c:v>
                </c:pt>
                <c:pt idx="1">
                  <c:v>-36.388337480092659</c:v>
                </c:pt>
                <c:pt idx="2">
                  <c:v>-36.282402528977904</c:v>
                </c:pt>
                <c:pt idx="3">
                  <c:v>-36.172377295412424</c:v>
                </c:pt>
                <c:pt idx="4">
                  <c:v>-36.058068386828012</c:v>
                </c:pt>
                <c:pt idx="5">
                  <c:v>-35.939271791373095</c:v>
                </c:pt>
                <c:pt idx="6">
                  <c:v>-35.815772233132783</c:v>
                </c:pt>
                <c:pt idx="7">
                  <c:v>-35.687342486690575</c:v>
                </c:pt>
                <c:pt idx="8">
                  <c:v>-35.553742648691347</c:v>
                </c:pt>
                <c:pt idx="9">
                  <c:v>-35.414719363999545</c:v>
                </c:pt>
                <c:pt idx="10">
                  <c:v>-35.2700050040023</c:v>
                </c:pt>
                <c:pt idx="11">
                  <c:v>-35.119316794578069</c:v>
                </c:pt>
                <c:pt idx="12">
                  <c:v>-34.962355891257161</c:v>
                </c:pt>
                <c:pt idx="13">
                  <c:v>-34.79880639913776</c:v>
                </c:pt>
                <c:pt idx="14">
                  <c:v>-34.628334335204343</c:v>
                </c:pt>
                <c:pt idx="15">
                  <c:v>-34.450586530839054</c:v>
                </c:pt>
                <c:pt idx="16">
                  <c:v>-34.265189472526387</c:v>
                </c:pt>
                <c:pt idx="17">
                  <c:v>-34.071748079053677</c:v>
                </c:pt>
                <c:pt idx="18">
                  <c:v>-33.869844413916432</c:v>
                </c:pt>
                <c:pt idx="19">
                  <c:v>-33.659036332180463</c:v>
                </c:pt>
                <c:pt idx="20">
                  <c:v>-33.438856061750478</c:v>
                </c:pt>
                <c:pt idx="21">
                  <c:v>-33.208808719899203</c:v>
                </c:pt>
                <c:pt idx="22">
                  <c:v>-32.968370767037861</c:v>
                </c:pt>
                <c:pt idx="23">
                  <c:v>-32.716988401138146</c:v>
                </c:pt>
                <c:pt idx="24">
                  <c:v>-32.454075897977326</c:v>
                </c:pt>
                <c:pt idx="25">
                  <c:v>-32.179013904560257</c:v>
                </c:pt>
                <c:pt idx="26">
                  <c:v>-31.89114769574859</c:v>
                </c:pt>
                <c:pt idx="27">
                  <c:v>-31.589785407395219</c:v>
                </c:pt>
                <c:pt idx="28">
                  <c:v>-31.274196263255423</c:v>
                </c:pt>
                <c:pt idx="29">
                  <c:v>-30.943608817757472</c:v>
                </c:pt>
                <c:pt idx="30">
                  <c:v>-30.597209242518588</c:v>
                </c:pt>
                <c:pt idx="31">
                  <c:v>-30.234139691465316</c:v>
                </c:pt>
                <c:pt idx="32">
                  <c:v>-29.853496787769686</c:v>
                </c:pt>
                <c:pt idx="33">
                  <c:v>-29.454330285778017</c:v>
                </c:pt>
                <c:pt idx="34">
                  <c:v>-29.03564197295977</c:v>
                </c:pt>
                <c:pt idx="35">
                  <c:v>-28.59638489094106</c:v>
                </c:pt>
                <c:pt idx="36">
                  <c:v>-28.135462971252203</c:v>
                </c:pt>
                <c:pt idx="37">
                  <c:v>-27.651731200879603</c:v>
                </c:pt>
                <c:pt idx="38">
                  <c:v>-27.143996455471967</c:v>
                </c:pt>
                <c:pt idx="39">
                  <c:v>-26.611019164526631</c:v>
                </c:pt>
                <c:pt idx="40">
                  <c:v>-26.051516003501131</c:v>
                </c:pt>
                <c:pt idx="41">
                  <c:v>-25.464163842963107</c:v>
                </c:pt>
                <c:pt idx="42">
                  <c:v>-24.847605224963836</c:v>
                </c:pt>
                <c:pt idx="43">
                  <c:v>-24.200455682051775</c:v>
                </c:pt>
                <c:pt idx="44">
                  <c:v>-23.521313264814797</c:v>
                </c:pt>
                <c:pt idx="45">
                  <c:v>-22.808770699373103</c:v>
                </c:pt>
                <c:pt idx="46">
                  <c:v>-22.061430656271263</c:v>
                </c:pt>
                <c:pt idx="47">
                  <c:v>-21.277924675612791</c:v>
                </c:pt>
                <c:pt idx="48">
                  <c:v>-20.456936358161169</c:v>
                </c:pt>
                <c:pt idx="49">
                  <c:v>-19.597229495586607</c:v>
                </c:pt>
                <c:pt idx="50">
                  <c:v>-18.697681870817288</c:v>
                </c:pt>
                <c:pt idx="51">
                  <c:v>-17.757325505590927</c:v>
                </c:pt>
                <c:pt idx="52">
                  <c:v>-16.775394158697743</c:v>
                </c:pt>
                <c:pt idx="53">
                  <c:v>-15.751378874370403</c:v>
                </c:pt>
                <c:pt idx="54">
                  <c:v>-14.685092332151584</c:v>
                </c:pt>
                <c:pt idx="55">
                  <c:v>-13.576742640328144</c:v>
                </c:pt>
                <c:pt idx="56">
                  <c:v>-12.427017024228597</c:v>
                </c:pt>
                <c:pt idx="57">
                  <c:v>-11.237175564677617</c:v>
                </c:pt>
                <c:pt idx="58">
                  <c:v>-10.009154714678544</c:v>
                </c:pt>
                <c:pt idx="59">
                  <c:v>-8.7456797372837478</c:v>
                </c:pt>
                <c:pt idx="60">
                  <c:v>-7.4503844401714758</c:v>
                </c:pt>
                <c:pt idx="61">
                  <c:v>-6.1279356148700561</c:v>
                </c:pt>
                <c:pt idx="62">
                  <c:v>-4.7841584158421169</c:v>
                </c:pt>
                <c:pt idx="63">
                  <c:v>-3.4261575525565688</c:v>
                </c:pt>
                <c:pt idx="64">
                  <c:v>-2.0624276623633562</c:v>
                </c:pt>
                <c:pt idx="65">
                  <c:v>-0.70294467014247952</c:v>
                </c:pt>
                <c:pt idx="66">
                  <c:v>0.64077154124300573</c:v>
                </c:pt>
                <c:pt idx="67">
                  <c:v>1.9556340359778446</c:v>
                </c:pt>
                <c:pt idx="68">
                  <c:v>3.2270168855529731</c:v>
                </c:pt>
                <c:pt idx="69">
                  <c:v>4.4388458550502525</c:v>
                </c:pt>
                <c:pt idx="70">
                  <c:v>5.5737619777190588</c:v>
                </c:pt>
                <c:pt idx="71">
                  <c:v>6.6133657094500151</c:v>
                </c:pt>
                <c:pt idx="72">
                  <c:v>7.5385452566657083</c:v>
                </c:pt>
                <c:pt idx="73">
                  <c:v>8.3298870495425348</c:v>
                </c:pt>
                <c:pt idx="74">
                  <c:v>8.968159428221675</c:v>
                </c:pt>
                <c:pt idx="75">
                  <c:v>9.4348529445160825</c:v>
                </c:pt>
                <c:pt idx="76">
                  <c:v>9.7127530561480828</c:v>
                </c:pt>
                <c:pt idx="77">
                  <c:v>9.7865144178651668</c:v>
                </c:pt>
                <c:pt idx="78">
                  <c:v>9.6432015429123457</c:v>
                </c:pt>
                <c:pt idx="79">
                  <c:v>9.2727592908143706</c:v>
                </c:pt>
                <c:pt idx="80">
                  <c:v>8.668379072597288</c:v>
                </c:pt>
                <c:pt idx="81">
                  <c:v>7.8267329761481967</c:v>
                </c:pt>
                <c:pt idx="82">
                  <c:v>6.7480577136519768</c:v>
                </c:pt>
                <c:pt idx="83">
                  <c:v>5.4360823086404082</c:v>
                </c:pt>
                <c:pt idx="84">
                  <c:v>3.8978062821710395</c:v>
                </c:pt>
                <c:pt idx="85">
                  <c:v>2.1431471235587267</c:v>
                </c:pt>
                <c:pt idx="86">
                  <c:v>0.18448555026864</c:v>
                </c:pt>
                <c:pt idx="87">
                  <c:v>-1.9638565986115288</c:v>
                </c:pt>
                <c:pt idx="88">
                  <c:v>-4.2861685214612084</c:v>
                </c:pt>
                <c:pt idx="89">
                  <c:v>-6.7658966324470784</c:v>
                </c:pt>
                <c:pt idx="90">
                  <c:v>-9.3861531215641385</c:v>
                </c:pt>
                <c:pt idx="91">
                  <c:v>-12.130161804854859</c:v>
                </c:pt>
                <c:pt idx="92">
                  <c:v>-14.981623788838883</c:v>
                </c:pt>
                <c:pt idx="93">
                  <c:v>-17.924993156308094</c:v>
                </c:pt>
                <c:pt idx="94">
                  <c:v>-20.945659844740575</c:v>
                </c:pt>
                <c:pt idx="95">
                  <c:v>-24.030042629205923</c:v>
                </c:pt>
                <c:pt idx="96">
                  <c:v>-27.165599418610732</c:v>
                </c:pt>
                <c:pt idx="97">
                  <c:v>-30.340764947432127</c:v>
                </c:pt>
                <c:pt idx="98">
                  <c:v>-33.544827586204924</c:v>
                </c:pt>
                <c:pt idx="99">
                  <c:v>-36.767757692329013</c:v>
                </c:pt>
                <c:pt idx="100">
                  <c:v>-39.999999999998039</c:v>
                </c:pt>
                <c:pt idx="101">
                  <c:v>-43.232242307667143</c:v>
                </c:pt>
                <c:pt idx="102">
                  <c:v>-46.455172413791146</c:v>
                </c:pt>
                <c:pt idx="103">
                  <c:v>-49.659235052564036</c:v>
                </c:pt>
                <c:pt idx="104">
                  <c:v>-52.834400581385438</c:v>
                </c:pt>
                <c:pt idx="105">
                  <c:v>-55.96995737079034</c:v>
                </c:pt>
                <c:pt idx="106">
                  <c:v>-59.054340155255744</c:v>
                </c:pt>
                <c:pt idx="107">
                  <c:v>-62.075006843688328</c:v>
                </c:pt>
                <c:pt idx="108">
                  <c:v>-65.018376211157587</c:v>
                </c:pt>
                <c:pt idx="109">
                  <c:v>-67.869838195141725</c:v>
                </c:pt>
                <c:pt idx="110">
                  <c:v>-70.613846878432568</c:v>
                </c:pt>
                <c:pt idx="111">
                  <c:v>-73.234103367549864</c:v>
                </c:pt>
                <c:pt idx="112">
                  <c:v>-75.713831478535852</c:v>
                </c:pt>
                <c:pt idx="113">
                  <c:v>-78.036143401385829</c:v>
                </c:pt>
                <c:pt idx="114">
                  <c:v>-80.184485550266132</c:v>
                </c:pt>
                <c:pt idx="115">
                  <c:v>-82.143147123556417</c:v>
                </c:pt>
                <c:pt idx="116">
                  <c:v>-83.897806282168716</c:v>
                </c:pt>
                <c:pt idx="117">
                  <c:v>-85.436082308638348</c:v>
                </c:pt>
                <c:pt idx="118">
                  <c:v>-86.748057713650496</c:v>
                </c:pt>
                <c:pt idx="119">
                  <c:v>-87.826732976146999</c:v>
                </c:pt>
                <c:pt idx="120">
                  <c:v>-88.668379072596323</c:v>
                </c:pt>
                <c:pt idx="121">
                  <c:v>-89.272759290813809</c:v>
                </c:pt>
                <c:pt idx="122">
                  <c:v>-89.643201542912067</c:v>
                </c:pt>
                <c:pt idx="123">
                  <c:v>-89.786514417865121</c:v>
                </c:pt>
                <c:pt idx="124">
                  <c:v>-89.712753056148301</c:v>
                </c:pt>
                <c:pt idx="125">
                  <c:v>-89.434852944516535</c:v>
                </c:pt>
                <c:pt idx="126">
                  <c:v>-88.968159428222378</c:v>
                </c:pt>
                <c:pt idx="127">
                  <c:v>-88.329887049543359</c:v>
                </c:pt>
                <c:pt idx="128">
                  <c:v>-87.538545256666666</c:v>
                </c:pt>
                <c:pt idx="129">
                  <c:v>-86.613365709451159</c:v>
                </c:pt>
                <c:pt idx="130">
                  <c:v>-85.573761977720324</c:v>
                </c:pt>
                <c:pt idx="131">
                  <c:v>-84.438845855051596</c:v>
                </c:pt>
                <c:pt idx="132">
                  <c:v>-83.227016885554448</c:v>
                </c:pt>
                <c:pt idx="133">
                  <c:v>-81.955634035979401</c:v>
                </c:pt>
                <c:pt idx="134">
                  <c:v>-80.640771541244547</c:v>
                </c:pt>
                <c:pt idx="135">
                  <c:v>-79.297055329859134</c:v>
                </c:pt>
                <c:pt idx="136">
                  <c:v>-77.937572337638258</c:v>
                </c:pt>
                <c:pt idx="137">
                  <c:v>-76.573842447445017</c:v>
                </c:pt>
                <c:pt idx="138">
                  <c:v>-75.215841584159463</c:v>
                </c:pt>
                <c:pt idx="139">
                  <c:v>-73.872064385131551</c:v>
                </c:pt>
                <c:pt idx="140">
                  <c:v>-72.549615559830144</c:v>
                </c:pt>
                <c:pt idx="141">
                  <c:v>-71.254320262717826</c:v>
                </c:pt>
                <c:pt idx="142">
                  <c:v>-69.99084528532299</c:v>
                </c:pt>
                <c:pt idx="143">
                  <c:v>-68.762824435323822</c:v>
                </c:pt>
                <c:pt idx="144">
                  <c:v>-67.572982975772788</c:v>
                </c:pt>
                <c:pt idx="145">
                  <c:v>-66.423257359673215</c:v>
                </c:pt>
                <c:pt idx="146">
                  <c:v>-65.314907667849724</c:v>
                </c:pt>
                <c:pt idx="147">
                  <c:v>-64.248621125630862</c:v>
                </c:pt>
                <c:pt idx="148">
                  <c:v>-63.224605841303472</c:v>
                </c:pt>
                <c:pt idx="149">
                  <c:v>-62.242674494410394</c:v>
                </c:pt>
                <c:pt idx="150">
                  <c:v>-61.302318129184023</c:v>
                </c:pt>
                <c:pt idx="151">
                  <c:v>-60.402770504414455</c:v>
                </c:pt>
                <c:pt idx="152">
                  <c:v>-59.543063641839822</c:v>
                </c:pt>
                <c:pt idx="153">
                  <c:v>-58.722075324388214</c:v>
                </c:pt>
                <c:pt idx="154">
                  <c:v>-57.938569343729661</c:v>
                </c:pt>
                <c:pt idx="155">
                  <c:v>-57.191229300627761</c:v>
                </c:pt>
                <c:pt idx="156">
                  <c:v>-56.478686735186024</c:v>
                </c:pt>
                <c:pt idx="157">
                  <c:v>-55.799544317949042</c:v>
                </c:pt>
                <c:pt idx="158">
                  <c:v>-55.152394775036896</c:v>
                </c:pt>
                <c:pt idx="159">
                  <c:v>-54.535836157037565</c:v>
                </c:pt>
                <c:pt idx="160">
                  <c:v>-53.948483996499547</c:v>
                </c:pt>
                <c:pt idx="161">
                  <c:v>-53.388980835474037</c:v>
                </c:pt>
                <c:pt idx="162">
                  <c:v>-52.856003544528654</c:v>
                </c:pt>
                <c:pt idx="163">
                  <c:v>-52.348268799120987</c:v>
                </c:pt>
                <c:pt idx="164">
                  <c:v>-51.864537028748344</c:v>
                </c:pt>
                <c:pt idx="165">
                  <c:v>-51.403615109059473</c:v>
                </c:pt>
                <c:pt idx="166">
                  <c:v>-50.964358027040731</c:v>
                </c:pt>
                <c:pt idx="167">
                  <c:v>-50.545669714222441</c:v>
                </c:pt>
                <c:pt idx="168">
                  <c:v>-50.146503212230783</c:v>
                </c:pt>
                <c:pt idx="169">
                  <c:v>-49.765860308535146</c:v>
                </c:pt>
                <c:pt idx="170">
                  <c:v>-49.402790757481831</c:v>
                </c:pt>
                <c:pt idx="171">
                  <c:v>-49.056391182242905</c:v>
                </c:pt>
                <c:pt idx="172">
                  <c:v>-48.725803736745</c:v>
                </c:pt>
                <c:pt idx="173">
                  <c:v>-48.410214592605129</c:v>
                </c:pt>
                <c:pt idx="174">
                  <c:v>-48.108852304251819</c:v>
                </c:pt>
                <c:pt idx="175">
                  <c:v>-47.82098609544007</c:v>
                </c:pt>
                <c:pt idx="176">
                  <c:v>-47.545924102023001</c:v>
                </c:pt>
                <c:pt idx="177">
                  <c:v>-47.283011598862146</c:v>
                </c:pt>
                <c:pt idx="178">
                  <c:v>-47.031629232962445</c:v>
                </c:pt>
                <c:pt idx="179">
                  <c:v>-46.79119128010111</c:v>
                </c:pt>
                <c:pt idx="180">
                  <c:v>-46.561143938249792</c:v>
                </c:pt>
                <c:pt idx="181">
                  <c:v>-46.340963667819793</c:v>
                </c:pt>
                <c:pt idx="182">
                  <c:v>-46.130155586083788</c:v>
                </c:pt>
                <c:pt idx="183">
                  <c:v>-45.928251920946579</c:v>
                </c:pt>
                <c:pt idx="184">
                  <c:v>-45.734810527473861</c:v>
                </c:pt>
                <c:pt idx="185">
                  <c:v>-45.549413469161166</c:v>
                </c:pt>
                <c:pt idx="186">
                  <c:v>-45.371665664795863</c:v>
                </c:pt>
                <c:pt idx="187">
                  <c:v>-45.201193600862446</c:v>
                </c:pt>
                <c:pt idx="188">
                  <c:v>-45.037644108743017</c:v>
                </c:pt>
                <c:pt idx="189">
                  <c:v>-44.880683205422123</c:v>
                </c:pt>
                <c:pt idx="190">
                  <c:v>-44.729994995997899</c:v>
                </c:pt>
                <c:pt idx="191">
                  <c:v>-44.585280636000597</c:v>
                </c:pt>
                <c:pt idx="192">
                  <c:v>-44.446257351308795</c:v>
                </c:pt>
                <c:pt idx="193">
                  <c:v>-44.312657513309503</c:v>
                </c:pt>
                <c:pt idx="194">
                  <c:v>-44.184227766867323</c:v>
                </c:pt>
                <c:pt idx="195">
                  <c:v>-44.060728208627062</c:v>
                </c:pt>
                <c:pt idx="196">
                  <c:v>-43.941931613172109</c:v>
                </c:pt>
                <c:pt idx="197">
                  <c:v>-43.827622704587711</c:v>
                </c:pt>
                <c:pt idx="198">
                  <c:v>-43.717597471022223</c:v>
                </c:pt>
                <c:pt idx="199">
                  <c:v>-43.611662519907398</c:v>
                </c:pt>
                <c:pt idx="200">
                  <c:v>-43.509634471569896</c:v>
                </c:pt>
                <c:pt idx="201">
                  <c:v>-43.411339389053943</c:v>
                </c:pt>
                <c:pt idx="202">
                  <c:v>-43.316612242062298</c:v>
                </c:pt>
                <c:pt idx="203">
                  <c:v>-43.225296403018376</c:v>
                </c:pt>
                <c:pt idx="204">
                  <c:v>-43.137243173344288</c:v>
                </c:pt>
                <c:pt idx="205">
                  <c:v>-43.052311338148094</c:v>
                </c:pt>
                <c:pt idx="206">
                  <c:v>-42.970366747604245</c:v>
                </c:pt>
                <c:pt idx="207">
                  <c:v>-42.891281923407583</c:v>
                </c:pt>
                <c:pt idx="208">
                  <c:v>-42.814935688766603</c:v>
                </c:pt>
                <c:pt idx="209">
                  <c:v>-42.741212820492692</c:v>
                </c:pt>
                <c:pt idx="210">
                  <c:v>-42.670003721823505</c:v>
                </c:pt>
                <c:pt idx="211">
                  <c:v>-42.601204114700145</c:v>
                </c:pt>
                <c:pt idx="212">
                  <c:v>-42.534714750293269</c:v>
                </c:pt>
                <c:pt idx="213">
                  <c:v>-42.470441136647558</c:v>
                </c:pt>
                <c:pt idx="214">
                  <c:v>-42.408293282382154</c:v>
                </c:pt>
                <c:pt idx="215">
                  <c:v>-42.348185455450874</c:v>
                </c:pt>
                <c:pt idx="216">
                  <c:v>-42.290035956028163</c:v>
                </c:pt>
                <c:pt idx="217">
                  <c:v>-42.23376690264417</c:v>
                </c:pt>
                <c:pt idx="218">
                  <c:v>-42.17930403074967</c:v>
                </c:pt>
              </c:numCache>
            </c:numRef>
          </c:yVal>
          <c:smooth val="1"/>
        </c:ser>
        <c:axId val="68412928"/>
        <c:axId val="68414848"/>
      </c:scatterChart>
      <c:valAx>
        <c:axId val="68412928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z</a:t>
                </a:r>
                <a:r>
                  <a:rPr lang="ru-RU" sz="1400" dirty="0"/>
                  <a:t> , мм</a:t>
                </a:r>
              </a:p>
            </c:rich>
          </c:tx>
          <c:layout>
            <c:manualLayout>
              <c:xMode val="edge"/>
              <c:yMode val="edge"/>
              <c:x val="0.80603990202783671"/>
              <c:y val="0.43886555847185782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tailEnd type="arrow" w="med" len="sm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8414848"/>
        <c:crosses val="autoZero"/>
        <c:crossBetween val="midCat"/>
      </c:valAx>
      <c:valAx>
        <c:axId val="68414848"/>
        <c:scaling>
          <c:orientation val="minMax"/>
        </c:scaling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400"/>
                  <a:t>В,</a:t>
                </a:r>
                <a:r>
                  <a:rPr lang="ru-RU" sz="1400" baseline="0"/>
                  <a:t> мкТл</a:t>
                </a:r>
                <a:endParaRPr lang="ru-RU" sz="1400"/>
              </a:p>
            </c:rich>
          </c:tx>
          <c:layout>
            <c:manualLayout>
              <c:xMode val="edge"/>
              <c:yMode val="edge"/>
              <c:x val="0.40050108435777382"/>
              <c:y val="1.0899679206765971E-4"/>
            </c:manualLayout>
          </c:layout>
        </c:title>
        <c:numFmt formatCode="General" sourceLinked="1"/>
        <c:majorTickMark val="none"/>
        <c:tickLblPos val="nextTo"/>
        <c:spPr>
          <a:ln w="25400">
            <a:solidFill>
              <a:prstClr val="black"/>
            </a:solidFill>
            <a:headEnd type="none"/>
            <a:tailEnd type="triangle"/>
          </a:ln>
        </c:spPr>
        <c:txPr>
          <a:bodyPr/>
          <a:lstStyle/>
          <a:p>
            <a:pPr>
              <a:defRPr sz="1400" baseline="0"/>
            </a:pPr>
            <a:endParaRPr lang="ru-RU"/>
          </a:p>
        </c:txPr>
        <c:crossAx val="68412928"/>
        <c:crosses val="autoZero"/>
        <c:crossBetween val="midCat"/>
      </c:valAx>
      <c:spPr>
        <a:solidFill>
          <a:sysClr val="window" lastClr="FFFFFF"/>
        </a:solidFill>
      </c:spPr>
    </c:plotArea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3801332509823102E-2"/>
          <c:y val="8.0899437222533496E-2"/>
          <c:w val="0.88133690131369058"/>
          <c:h val="0.90192392383180953"/>
        </c:manualLayout>
      </c:layout>
      <c:scatterChart>
        <c:scatterStyle val="lineMarker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'Пруток1. поп1'!$A$1:$A$3239</c:f>
              <c:numCache>
                <c:formatCode>General</c:formatCode>
                <c:ptCount val="32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</c:numCache>
            </c:numRef>
          </c:xVal>
          <c:yVal>
            <c:numRef>
              <c:f>'Пруток1. поп1'!$E$1:$E$3239</c:f>
              <c:numCache>
                <c:formatCode>General</c:formatCode>
                <c:ptCount val="3239"/>
                <c:pt idx="0">
                  <c:v>-241993.55</c:v>
                </c:pt>
                <c:pt idx="1">
                  <c:v>-242963.7</c:v>
                </c:pt>
                <c:pt idx="2">
                  <c:v>-243173.41</c:v>
                </c:pt>
                <c:pt idx="3">
                  <c:v>-244353.65</c:v>
                </c:pt>
                <c:pt idx="4">
                  <c:v>-244022.09999999998</c:v>
                </c:pt>
                <c:pt idx="5">
                  <c:v>-245460.69</c:v>
                </c:pt>
                <c:pt idx="6">
                  <c:v>-242987.19</c:v>
                </c:pt>
                <c:pt idx="7">
                  <c:v>-244436.65000000002</c:v>
                </c:pt>
                <c:pt idx="8">
                  <c:v>-244623.69999999998</c:v>
                </c:pt>
                <c:pt idx="9">
                  <c:v>-244242.37</c:v>
                </c:pt>
                <c:pt idx="10">
                  <c:v>-245776.86</c:v>
                </c:pt>
                <c:pt idx="11">
                  <c:v>-240850.11</c:v>
                </c:pt>
                <c:pt idx="12">
                  <c:v>-241558.56</c:v>
                </c:pt>
                <c:pt idx="13">
                  <c:v>-244548.96000000002</c:v>
                </c:pt>
                <c:pt idx="14">
                  <c:v>-242691.02000000002</c:v>
                </c:pt>
                <c:pt idx="15">
                  <c:v>-243972.2</c:v>
                </c:pt>
                <c:pt idx="16">
                  <c:v>-243866.3</c:v>
                </c:pt>
                <c:pt idx="17">
                  <c:v>-243401.3</c:v>
                </c:pt>
                <c:pt idx="18">
                  <c:v>-243219.72000000003</c:v>
                </c:pt>
                <c:pt idx="19">
                  <c:v>-242532.06</c:v>
                </c:pt>
                <c:pt idx="20">
                  <c:v>-242460.01</c:v>
                </c:pt>
                <c:pt idx="21">
                  <c:v>-243925.33000000002</c:v>
                </c:pt>
                <c:pt idx="22">
                  <c:v>-243961.32</c:v>
                </c:pt>
                <c:pt idx="23">
                  <c:v>-244242.05</c:v>
                </c:pt>
                <c:pt idx="24">
                  <c:v>-242621.41999999998</c:v>
                </c:pt>
                <c:pt idx="25">
                  <c:v>-243249.66</c:v>
                </c:pt>
                <c:pt idx="26">
                  <c:v>-244066.02</c:v>
                </c:pt>
                <c:pt idx="27">
                  <c:v>-242137.18</c:v>
                </c:pt>
                <c:pt idx="28">
                  <c:v>-244983.8</c:v>
                </c:pt>
                <c:pt idx="29">
                  <c:v>-245732.43</c:v>
                </c:pt>
                <c:pt idx="30">
                  <c:v>-243146.80000000002</c:v>
                </c:pt>
                <c:pt idx="31">
                  <c:v>-244000.9</c:v>
                </c:pt>
                <c:pt idx="32">
                  <c:v>-244017.91</c:v>
                </c:pt>
                <c:pt idx="33">
                  <c:v>-243593.88</c:v>
                </c:pt>
                <c:pt idx="34">
                  <c:v>-242678.39</c:v>
                </c:pt>
                <c:pt idx="35">
                  <c:v>-242814.16999999998</c:v>
                </c:pt>
                <c:pt idx="36">
                  <c:v>-242512.94</c:v>
                </c:pt>
                <c:pt idx="37">
                  <c:v>-243524.07</c:v>
                </c:pt>
                <c:pt idx="38">
                  <c:v>-243008.78</c:v>
                </c:pt>
                <c:pt idx="39">
                  <c:v>-244888.19</c:v>
                </c:pt>
                <c:pt idx="40">
                  <c:v>-243554.74</c:v>
                </c:pt>
                <c:pt idx="41">
                  <c:v>-246292.91</c:v>
                </c:pt>
                <c:pt idx="42">
                  <c:v>-243732.01</c:v>
                </c:pt>
                <c:pt idx="43">
                  <c:v>-244245.73</c:v>
                </c:pt>
                <c:pt idx="44">
                  <c:v>-242475.59</c:v>
                </c:pt>
                <c:pt idx="45">
                  <c:v>-243957.66999999998</c:v>
                </c:pt>
                <c:pt idx="46">
                  <c:v>-245877.63999999998</c:v>
                </c:pt>
                <c:pt idx="47">
                  <c:v>-241514.16</c:v>
                </c:pt>
                <c:pt idx="48">
                  <c:v>-244176.51</c:v>
                </c:pt>
                <c:pt idx="49">
                  <c:v>-243906.28999999998</c:v>
                </c:pt>
                <c:pt idx="50">
                  <c:v>-243477.15999999997</c:v>
                </c:pt>
                <c:pt idx="51">
                  <c:v>-244627.23</c:v>
                </c:pt>
                <c:pt idx="52">
                  <c:v>-241270.27</c:v>
                </c:pt>
                <c:pt idx="53">
                  <c:v>-244357.03</c:v>
                </c:pt>
                <c:pt idx="54">
                  <c:v>-242759.55</c:v>
                </c:pt>
                <c:pt idx="55">
                  <c:v>-242454.87</c:v>
                </c:pt>
                <c:pt idx="56">
                  <c:v>-244242.25999999998</c:v>
                </c:pt>
                <c:pt idx="57">
                  <c:v>-240763.53</c:v>
                </c:pt>
                <c:pt idx="58">
                  <c:v>-241095.77000000002</c:v>
                </c:pt>
                <c:pt idx="59">
                  <c:v>-243824.29</c:v>
                </c:pt>
                <c:pt idx="60">
                  <c:v>-243603.86</c:v>
                </c:pt>
                <c:pt idx="61">
                  <c:v>-243999.19</c:v>
                </c:pt>
                <c:pt idx="62">
                  <c:v>-243388.67</c:v>
                </c:pt>
                <c:pt idx="63">
                  <c:v>-243855.86000000002</c:v>
                </c:pt>
                <c:pt idx="64">
                  <c:v>-242502.90000000002</c:v>
                </c:pt>
                <c:pt idx="65">
                  <c:v>-242131.98</c:v>
                </c:pt>
                <c:pt idx="66">
                  <c:v>-244266.93</c:v>
                </c:pt>
                <c:pt idx="67">
                  <c:v>-241138.64999999997</c:v>
                </c:pt>
                <c:pt idx="68">
                  <c:v>-244085.04</c:v>
                </c:pt>
                <c:pt idx="69">
                  <c:v>-242561.81</c:v>
                </c:pt>
                <c:pt idx="70">
                  <c:v>-243742.81</c:v>
                </c:pt>
                <c:pt idx="71">
                  <c:v>-243842.05</c:v>
                </c:pt>
                <c:pt idx="72">
                  <c:v>-243269.81</c:v>
                </c:pt>
                <c:pt idx="73">
                  <c:v>-244557.3</c:v>
                </c:pt>
                <c:pt idx="74">
                  <c:v>-243798.22999999998</c:v>
                </c:pt>
                <c:pt idx="75">
                  <c:v>-242418.34999999998</c:v>
                </c:pt>
                <c:pt idx="76">
                  <c:v>-243734.27000000002</c:v>
                </c:pt>
                <c:pt idx="77">
                  <c:v>-242799.41</c:v>
                </c:pt>
                <c:pt idx="78">
                  <c:v>-241276.12</c:v>
                </c:pt>
                <c:pt idx="79">
                  <c:v>-243996.61</c:v>
                </c:pt>
                <c:pt idx="80">
                  <c:v>-241047.96</c:v>
                </c:pt>
                <c:pt idx="81">
                  <c:v>-241453.28</c:v>
                </c:pt>
                <c:pt idx="82">
                  <c:v>-244289.59000000003</c:v>
                </c:pt>
                <c:pt idx="83">
                  <c:v>-241475.4</c:v>
                </c:pt>
                <c:pt idx="84">
                  <c:v>-241603.20000000001</c:v>
                </c:pt>
                <c:pt idx="85">
                  <c:v>-243950.83000000002</c:v>
                </c:pt>
                <c:pt idx="86">
                  <c:v>-242447.95</c:v>
                </c:pt>
                <c:pt idx="87">
                  <c:v>-242317.77999999997</c:v>
                </c:pt>
                <c:pt idx="88">
                  <c:v>-243933.38999999998</c:v>
                </c:pt>
                <c:pt idx="89">
                  <c:v>-242934.22</c:v>
                </c:pt>
                <c:pt idx="90">
                  <c:v>-242116.7</c:v>
                </c:pt>
                <c:pt idx="91">
                  <c:v>-245338.12</c:v>
                </c:pt>
                <c:pt idx="92">
                  <c:v>-241718.93</c:v>
                </c:pt>
                <c:pt idx="93">
                  <c:v>-244793.40000000002</c:v>
                </c:pt>
                <c:pt idx="94">
                  <c:v>-243704.06</c:v>
                </c:pt>
                <c:pt idx="95">
                  <c:v>-241643.86</c:v>
                </c:pt>
                <c:pt idx="96">
                  <c:v>-241788.17</c:v>
                </c:pt>
                <c:pt idx="97">
                  <c:v>-241317.13</c:v>
                </c:pt>
                <c:pt idx="98">
                  <c:v>-241210.49</c:v>
                </c:pt>
                <c:pt idx="99">
                  <c:v>-238408.80000000002</c:v>
                </c:pt>
                <c:pt idx="100">
                  <c:v>-233472</c:v>
                </c:pt>
                <c:pt idx="101">
                  <c:v>-230369.56</c:v>
                </c:pt>
                <c:pt idx="102">
                  <c:v>-223547.37</c:v>
                </c:pt>
                <c:pt idx="103">
                  <c:v>-218582.5</c:v>
                </c:pt>
                <c:pt idx="104">
                  <c:v>-214076.22999999998</c:v>
                </c:pt>
                <c:pt idx="105">
                  <c:v>-207325.89</c:v>
                </c:pt>
                <c:pt idx="106">
                  <c:v>-204002.22999999998</c:v>
                </c:pt>
                <c:pt idx="107">
                  <c:v>-201981.34999999998</c:v>
                </c:pt>
                <c:pt idx="108">
                  <c:v>-202645.41999999998</c:v>
                </c:pt>
                <c:pt idx="109">
                  <c:v>-199517.37</c:v>
                </c:pt>
                <c:pt idx="110">
                  <c:v>-196123.81</c:v>
                </c:pt>
                <c:pt idx="111">
                  <c:v>-199375.76</c:v>
                </c:pt>
                <c:pt idx="112">
                  <c:v>-194991.61</c:v>
                </c:pt>
                <c:pt idx="113">
                  <c:v>-195786.43</c:v>
                </c:pt>
                <c:pt idx="114">
                  <c:v>-194481.65999999997</c:v>
                </c:pt>
                <c:pt idx="115">
                  <c:v>-192567.6</c:v>
                </c:pt>
                <c:pt idx="116">
                  <c:v>-191687.62</c:v>
                </c:pt>
                <c:pt idx="117">
                  <c:v>-190109.40000000002</c:v>
                </c:pt>
                <c:pt idx="118">
                  <c:v>-185890.34000000003</c:v>
                </c:pt>
                <c:pt idx="119">
                  <c:v>-184694.52</c:v>
                </c:pt>
                <c:pt idx="120">
                  <c:v>-179268.81</c:v>
                </c:pt>
                <c:pt idx="121">
                  <c:v>-175771.63</c:v>
                </c:pt>
                <c:pt idx="122">
                  <c:v>-176221.32</c:v>
                </c:pt>
                <c:pt idx="123">
                  <c:v>-173985.74</c:v>
                </c:pt>
                <c:pt idx="124">
                  <c:v>-169528.65</c:v>
                </c:pt>
                <c:pt idx="125">
                  <c:v>-168661.2</c:v>
                </c:pt>
                <c:pt idx="126">
                  <c:v>-168959.05</c:v>
                </c:pt>
                <c:pt idx="127">
                  <c:v>-170824.13</c:v>
                </c:pt>
                <c:pt idx="128">
                  <c:v>-172133.47999999998</c:v>
                </c:pt>
                <c:pt idx="129">
                  <c:v>-187149.2</c:v>
                </c:pt>
                <c:pt idx="130">
                  <c:v>-195236.97</c:v>
                </c:pt>
                <c:pt idx="131">
                  <c:v>-226142.58</c:v>
                </c:pt>
                <c:pt idx="132">
                  <c:v>-206375.27920000002</c:v>
                </c:pt>
                <c:pt idx="133">
                  <c:v>-90869.290000000008</c:v>
                </c:pt>
                <c:pt idx="134">
                  <c:v>-89566.959999999992</c:v>
                </c:pt>
                <c:pt idx="135">
                  <c:v>-97766.424999999988</c:v>
                </c:pt>
                <c:pt idx="136">
                  <c:v>-109129.024</c:v>
                </c:pt>
                <c:pt idx="137">
                  <c:v>-117548.22</c:v>
                </c:pt>
                <c:pt idx="138">
                  <c:v>-132104.95000000001</c:v>
                </c:pt>
                <c:pt idx="139">
                  <c:v>-145602.43</c:v>
                </c:pt>
                <c:pt idx="140">
                  <c:v>-146177.97000000003</c:v>
                </c:pt>
                <c:pt idx="141">
                  <c:v>-147621.91</c:v>
                </c:pt>
                <c:pt idx="142">
                  <c:v>-147536.62</c:v>
                </c:pt>
                <c:pt idx="143">
                  <c:v>-140757.76000000001</c:v>
                </c:pt>
                <c:pt idx="144">
                  <c:v>-137970.42000000001</c:v>
                </c:pt>
                <c:pt idx="145">
                  <c:v>-128324.44</c:v>
                </c:pt>
                <c:pt idx="146">
                  <c:v>-127773.13</c:v>
                </c:pt>
                <c:pt idx="147">
                  <c:v>-124299.62</c:v>
                </c:pt>
                <c:pt idx="148">
                  <c:v>-123184.97</c:v>
                </c:pt>
                <c:pt idx="149">
                  <c:v>-117025.29999999999</c:v>
                </c:pt>
                <c:pt idx="150">
                  <c:v>-114205.62</c:v>
                </c:pt>
                <c:pt idx="151">
                  <c:v>-112094.58</c:v>
                </c:pt>
                <c:pt idx="152">
                  <c:v>-109461.06</c:v>
                </c:pt>
                <c:pt idx="153">
                  <c:v>-107765.19</c:v>
                </c:pt>
                <c:pt idx="154">
                  <c:v>-105339.20999999999</c:v>
                </c:pt>
                <c:pt idx="155">
                  <c:v>-107981.70999999999</c:v>
                </c:pt>
                <c:pt idx="156">
                  <c:v>-105673.82</c:v>
                </c:pt>
                <c:pt idx="157">
                  <c:v>-107602.69</c:v>
                </c:pt>
                <c:pt idx="158">
                  <c:v>-99970.540000000008</c:v>
                </c:pt>
                <c:pt idx="159">
                  <c:v>-99932.09</c:v>
                </c:pt>
                <c:pt idx="160">
                  <c:v>-101012.26999999999</c:v>
                </c:pt>
                <c:pt idx="161">
                  <c:v>-102111.97</c:v>
                </c:pt>
                <c:pt idx="162">
                  <c:v>-102226.41</c:v>
                </c:pt>
                <c:pt idx="163">
                  <c:v>-99953</c:v>
                </c:pt>
                <c:pt idx="164">
                  <c:v>-101314.39</c:v>
                </c:pt>
                <c:pt idx="165">
                  <c:v>-99393.61</c:v>
                </c:pt>
                <c:pt idx="166">
                  <c:v>-100454.70999999999</c:v>
                </c:pt>
                <c:pt idx="167">
                  <c:v>-99081.279999999999</c:v>
                </c:pt>
                <c:pt idx="168">
                  <c:v>-98946.38</c:v>
                </c:pt>
                <c:pt idx="169">
                  <c:v>-101504.52</c:v>
                </c:pt>
                <c:pt idx="170">
                  <c:v>-101949.45999999999</c:v>
                </c:pt>
                <c:pt idx="171">
                  <c:v>-95758.36</c:v>
                </c:pt>
                <c:pt idx="172">
                  <c:v>-95682.68</c:v>
                </c:pt>
                <c:pt idx="173">
                  <c:v>-96435.239999999991</c:v>
                </c:pt>
                <c:pt idx="174">
                  <c:v>-97792.51</c:v>
                </c:pt>
                <c:pt idx="175">
                  <c:v>-100682.84</c:v>
                </c:pt>
                <c:pt idx="176">
                  <c:v>-100824.12</c:v>
                </c:pt>
                <c:pt idx="177">
                  <c:v>-102377.63</c:v>
                </c:pt>
                <c:pt idx="178">
                  <c:v>-100800.63</c:v>
                </c:pt>
                <c:pt idx="179">
                  <c:v>-102228.39</c:v>
                </c:pt>
                <c:pt idx="180">
                  <c:v>-101442.72</c:v>
                </c:pt>
                <c:pt idx="181">
                  <c:v>-102182.46</c:v>
                </c:pt>
                <c:pt idx="182">
                  <c:v>-108088.83</c:v>
                </c:pt>
                <c:pt idx="183">
                  <c:v>-105147.55</c:v>
                </c:pt>
                <c:pt idx="184">
                  <c:v>-106803.73999999999</c:v>
                </c:pt>
                <c:pt idx="185">
                  <c:v>-105704.95999999999</c:v>
                </c:pt>
                <c:pt idx="186">
                  <c:v>-102451.32</c:v>
                </c:pt>
                <c:pt idx="187">
                  <c:v>-101019.9</c:v>
                </c:pt>
                <c:pt idx="188">
                  <c:v>-104003.6</c:v>
                </c:pt>
                <c:pt idx="189">
                  <c:v>-109117.13</c:v>
                </c:pt>
                <c:pt idx="190">
                  <c:v>-108239.9</c:v>
                </c:pt>
                <c:pt idx="191">
                  <c:v>-111298.22</c:v>
                </c:pt>
                <c:pt idx="192">
                  <c:v>-107093.04999999999</c:v>
                </c:pt>
                <c:pt idx="193">
                  <c:v>-106845.54</c:v>
                </c:pt>
                <c:pt idx="194">
                  <c:v>-107816.17000000001</c:v>
                </c:pt>
                <c:pt idx="195">
                  <c:v>-107526.7</c:v>
                </c:pt>
                <c:pt idx="196">
                  <c:v>-108292.39</c:v>
                </c:pt>
                <c:pt idx="197">
                  <c:v>-109503.63</c:v>
                </c:pt>
                <c:pt idx="198">
                  <c:v>-107591.25</c:v>
                </c:pt>
                <c:pt idx="199">
                  <c:v>-110835.41</c:v>
                </c:pt>
                <c:pt idx="200">
                  <c:v>-113823.09</c:v>
                </c:pt>
                <c:pt idx="201">
                  <c:v>-111520.54</c:v>
                </c:pt>
                <c:pt idx="202">
                  <c:v>-113894.20000000001</c:v>
                </c:pt>
                <c:pt idx="203">
                  <c:v>-114138.79000000001</c:v>
                </c:pt>
                <c:pt idx="204">
                  <c:v>-114888.92000000001</c:v>
                </c:pt>
                <c:pt idx="205">
                  <c:v>-112878.58</c:v>
                </c:pt>
                <c:pt idx="206">
                  <c:v>-114428.41</c:v>
                </c:pt>
                <c:pt idx="207">
                  <c:v>-114618.68</c:v>
                </c:pt>
                <c:pt idx="208">
                  <c:v>-117937.16</c:v>
                </c:pt>
                <c:pt idx="209">
                  <c:v>-113871.61</c:v>
                </c:pt>
                <c:pt idx="210">
                  <c:v>-116679.67999999999</c:v>
                </c:pt>
                <c:pt idx="211">
                  <c:v>-117764.44</c:v>
                </c:pt>
                <c:pt idx="212">
                  <c:v>-112553.1</c:v>
                </c:pt>
                <c:pt idx="213">
                  <c:v>-114895.62</c:v>
                </c:pt>
                <c:pt idx="214">
                  <c:v>-116726.53</c:v>
                </c:pt>
                <c:pt idx="215">
                  <c:v>-113003.39000000001</c:v>
                </c:pt>
                <c:pt idx="216">
                  <c:v>-109100.64</c:v>
                </c:pt>
                <c:pt idx="217">
                  <c:v>-109895.47</c:v>
                </c:pt>
                <c:pt idx="218">
                  <c:v>-109848.79000000001</c:v>
                </c:pt>
                <c:pt idx="219">
                  <c:v>-108681.01999999999</c:v>
                </c:pt>
                <c:pt idx="220">
                  <c:v>-110041.66</c:v>
                </c:pt>
                <c:pt idx="221">
                  <c:v>-109702.62</c:v>
                </c:pt>
                <c:pt idx="222">
                  <c:v>-109213.56</c:v>
                </c:pt>
                <c:pt idx="223">
                  <c:v>-111086.43</c:v>
                </c:pt>
                <c:pt idx="224">
                  <c:v>-109511.56</c:v>
                </c:pt>
                <c:pt idx="225">
                  <c:v>-108917.23000000001</c:v>
                </c:pt>
                <c:pt idx="226">
                  <c:v>-109223.48000000001</c:v>
                </c:pt>
                <c:pt idx="227">
                  <c:v>-110292.66</c:v>
                </c:pt>
                <c:pt idx="228">
                  <c:v>-108031.16</c:v>
                </c:pt>
                <c:pt idx="229">
                  <c:v>-106027.68</c:v>
                </c:pt>
                <c:pt idx="230">
                  <c:v>-105937.66</c:v>
                </c:pt>
                <c:pt idx="231">
                  <c:v>-103216.4</c:v>
                </c:pt>
                <c:pt idx="232">
                  <c:v>-105048.06</c:v>
                </c:pt>
                <c:pt idx="233">
                  <c:v>-101401.83000000002</c:v>
                </c:pt>
                <c:pt idx="234">
                  <c:v>-105062.41</c:v>
                </c:pt>
                <c:pt idx="235">
                  <c:v>-106040.95000000001</c:v>
                </c:pt>
                <c:pt idx="236">
                  <c:v>-106312.11</c:v>
                </c:pt>
                <c:pt idx="237">
                  <c:v>-104135.73999999999</c:v>
                </c:pt>
                <c:pt idx="238">
                  <c:v>-104889.98000000001</c:v>
                </c:pt>
                <c:pt idx="239">
                  <c:v>-100494.54000000001</c:v>
                </c:pt>
                <c:pt idx="240">
                  <c:v>-103151.55</c:v>
                </c:pt>
                <c:pt idx="241">
                  <c:v>-98252.109999999986</c:v>
                </c:pt>
                <c:pt idx="242">
                  <c:v>-101202.39</c:v>
                </c:pt>
                <c:pt idx="243">
                  <c:v>-100130.16</c:v>
                </c:pt>
                <c:pt idx="244">
                  <c:v>-100574.34</c:v>
                </c:pt>
                <c:pt idx="245">
                  <c:v>-99213.88</c:v>
                </c:pt>
                <c:pt idx="246">
                  <c:v>-103787.69</c:v>
                </c:pt>
                <c:pt idx="247">
                  <c:v>-98276.68</c:v>
                </c:pt>
                <c:pt idx="248">
                  <c:v>-100200.05</c:v>
                </c:pt>
                <c:pt idx="249">
                  <c:v>-95712.28</c:v>
                </c:pt>
                <c:pt idx="250">
                  <c:v>-97810.21</c:v>
                </c:pt>
                <c:pt idx="251">
                  <c:v>-96929.77</c:v>
                </c:pt>
                <c:pt idx="252">
                  <c:v>-93730.16</c:v>
                </c:pt>
                <c:pt idx="253">
                  <c:v>-93533.94</c:v>
                </c:pt>
                <c:pt idx="254">
                  <c:v>-91621.4</c:v>
                </c:pt>
                <c:pt idx="255">
                  <c:v>-91146.709999999992</c:v>
                </c:pt>
                <c:pt idx="256">
                  <c:v>-91324.160000000003</c:v>
                </c:pt>
                <c:pt idx="257">
                  <c:v>-92225.95</c:v>
                </c:pt>
                <c:pt idx="258">
                  <c:v>-89987.8</c:v>
                </c:pt>
                <c:pt idx="259">
                  <c:v>-87961.12</c:v>
                </c:pt>
                <c:pt idx="260">
                  <c:v>-87625.420000000013</c:v>
                </c:pt>
                <c:pt idx="261">
                  <c:v>-87399.44</c:v>
                </c:pt>
                <c:pt idx="262">
                  <c:v>-86826.48</c:v>
                </c:pt>
                <c:pt idx="263">
                  <c:v>-88616.94</c:v>
                </c:pt>
                <c:pt idx="264">
                  <c:v>-84811.55</c:v>
                </c:pt>
                <c:pt idx="265">
                  <c:v>-84660.790000000008</c:v>
                </c:pt>
                <c:pt idx="266">
                  <c:v>-85750.89</c:v>
                </c:pt>
                <c:pt idx="267">
                  <c:v>-85924.07</c:v>
                </c:pt>
                <c:pt idx="268">
                  <c:v>-81774.290000000008</c:v>
                </c:pt>
                <c:pt idx="269">
                  <c:v>-81678.62</c:v>
                </c:pt>
                <c:pt idx="270">
                  <c:v>-80607.600000000006</c:v>
                </c:pt>
                <c:pt idx="271">
                  <c:v>-79240.420000000013</c:v>
                </c:pt>
                <c:pt idx="272">
                  <c:v>-79848.94</c:v>
                </c:pt>
                <c:pt idx="273">
                  <c:v>-78066.709999999992</c:v>
                </c:pt>
                <c:pt idx="274">
                  <c:v>-78584.75</c:v>
                </c:pt>
                <c:pt idx="275">
                  <c:v>-76829.98</c:v>
                </c:pt>
                <c:pt idx="276">
                  <c:v>-79270.16</c:v>
                </c:pt>
                <c:pt idx="277">
                  <c:v>-77608.03</c:v>
                </c:pt>
                <c:pt idx="278">
                  <c:v>-77616.11</c:v>
                </c:pt>
                <c:pt idx="279">
                  <c:v>-77694.700000000012</c:v>
                </c:pt>
                <c:pt idx="280">
                  <c:v>-74224.695999999996</c:v>
                </c:pt>
                <c:pt idx="281">
                  <c:v>-77599.790000000008</c:v>
                </c:pt>
                <c:pt idx="282">
                  <c:v>-72843.784</c:v>
                </c:pt>
                <c:pt idx="283">
                  <c:v>-75588.38</c:v>
                </c:pt>
                <c:pt idx="284">
                  <c:v>-73217.623999999996</c:v>
                </c:pt>
                <c:pt idx="285">
                  <c:v>-72187.803</c:v>
                </c:pt>
                <c:pt idx="286">
                  <c:v>-71865.539000000004</c:v>
                </c:pt>
                <c:pt idx="287">
                  <c:v>-72808.08</c:v>
                </c:pt>
                <c:pt idx="288">
                  <c:v>-69785.013999999996</c:v>
                </c:pt>
                <c:pt idx="289">
                  <c:v>-71260.679999999993</c:v>
                </c:pt>
                <c:pt idx="290">
                  <c:v>-70732.877999999997</c:v>
                </c:pt>
                <c:pt idx="291">
                  <c:v>-70534.525999999998</c:v>
                </c:pt>
                <c:pt idx="292">
                  <c:v>-69407.657999999996</c:v>
                </c:pt>
                <c:pt idx="293">
                  <c:v>-69311.675000000003</c:v>
                </c:pt>
                <c:pt idx="294">
                  <c:v>-69105.375</c:v>
                </c:pt>
                <c:pt idx="295">
                  <c:v>-69981.077999999994</c:v>
                </c:pt>
                <c:pt idx="296">
                  <c:v>-67615.350999999995</c:v>
                </c:pt>
                <c:pt idx="297">
                  <c:v>-68023.37</c:v>
                </c:pt>
                <c:pt idx="298">
                  <c:v>-68881.524999999994</c:v>
                </c:pt>
                <c:pt idx="299">
                  <c:v>-66903.693999999989</c:v>
                </c:pt>
                <c:pt idx="300">
                  <c:v>-66843.875</c:v>
                </c:pt>
                <c:pt idx="301">
                  <c:v>-65627.438999999998</c:v>
                </c:pt>
                <c:pt idx="302">
                  <c:v>-65918.432000000001</c:v>
                </c:pt>
                <c:pt idx="303">
                  <c:v>-63502.964000000007</c:v>
                </c:pt>
                <c:pt idx="304">
                  <c:v>-65173.646000000001</c:v>
                </c:pt>
                <c:pt idx="305">
                  <c:v>-64852.444999999992</c:v>
                </c:pt>
                <c:pt idx="306">
                  <c:v>-64006.350999999995</c:v>
                </c:pt>
                <c:pt idx="307">
                  <c:v>-64872.596999999994</c:v>
                </c:pt>
                <c:pt idx="308">
                  <c:v>-62567.6</c:v>
                </c:pt>
                <c:pt idx="309">
                  <c:v>-61946.709999999992</c:v>
                </c:pt>
                <c:pt idx="310">
                  <c:v>-60245.975000000006</c:v>
                </c:pt>
                <c:pt idx="311">
                  <c:v>-61452.172999999995</c:v>
                </c:pt>
                <c:pt idx="312">
                  <c:v>-60958.554000000004</c:v>
                </c:pt>
                <c:pt idx="313">
                  <c:v>-62009.278999999995</c:v>
                </c:pt>
                <c:pt idx="314">
                  <c:v>-60466.464999999997</c:v>
                </c:pt>
                <c:pt idx="315">
                  <c:v>-61076.657999999996</c:v>
                </c:pt>
                <c:pt idx="316">
                  <c:v>-59350.283000000003</c:v>
                </c:pt>
                <c:pt idx="317">
                  <c:v>-60443.271999999997</c:v>
                </c:pt>
                <c:pt idx="318">
                  <c:v>-60082.243000000002</c:v>
                </c:pt>
                <c:pt idx="319">
                  <c:v>-60724.179000000004</c:v>
                </c:pt>
                <c:pt idx="320">
                  <c:v>-57783.046999999999</c:v>
                </c:pt>
                <c:pt idx="321">
                  <c:v>-58560.635999999999</c:v>
                </c:pt>
                <c:pt idx="322">
                  <c:v>-61552.736999999994</c:v>
                </c:pt>
                <c:pt idx="323">
                  <c:v>-59725.796000000002</c:v>
                </c:pt>
                <c:pt idx="324">
                  <c:v>-58291.320999999996</c:v>
                </c:pt>
                <c:pt idx="325">
                  <c:v>-56383.671000000002</c:v>
                </c:pt>
                <c:pt idx="326">
                  <c:v>-58178.256999999998</c:v>
                </c:pt>
                <c:pt idx="327">
                  <c:v>-57317.048999999999</c:v>
                </c:pt>
                <c:pt idx="328">
                  <c:v>-54985.048999999999</c:v>
                </c:pt>
                <c:pt idx="329">
                  <c:v>-58064.273000000001</c:v>
                </c:pt>
                <c:pt idx="330">
                  <c:v>-55983.737999999998</c:v>
                </c:pt>
                <c:pt idx="331">
                  <c:v>-58976.29</c:v>
                </c:pt>
                <c:pt idx="332">
                  <c:v>-57504.12</c:v>
                </c:pt>
                <c:pt idx="333">
                  <c:v>-58446.807000000001</c:v>
                </c:pt>
                <c:pt idx="334">
                  <c:v>-57070.157000000007</c:v>
                </c:pt>
                <c:pt idx="335">
                  <c:v>-58436.741999999998</c:v>
                </c:pt>
                <c:pt idx="336">
                  <c:v>-59702.910999999993</c:v>
                </c:pt>
                <c:pt idx="337">
                  <c:v>-57745.362000000001</c:v>
                </c:pt>
                <c:pt idx="338">
                  <c:v>-56869.047999999995</c:v>
                </c:pt>
                <c:pt idx="339">
                  <c:v>-57597.195</c:v>
                </c:pt>
                <c:pt idx="340">
                  <c:v>-56592.404999999999</c:v>
                </c:pt>
                <c:pt idx="341">
                  <c:v>-55859.834999999999</c:v>
                </c:pt>
                <c:pt idx="342">
                  <c:v>-56096.188999999998</c:v>
                </c:pt>
                <c:pt idx="343">
                  <c:v>-58828.580999999998</c:v>
                </c:pt>
                <c:pt idx="344">
                  <c:v>-60633.542000000001</c:v>
                </c:pt>
                <c:pt idx="345">
                  <c:v>-59949.649000000005</c:v>
                </c:pt>
                <c:pt idx="346">
                  <c:v>-59391.938000000002</c:v>
                </c:pt>
                <c:pt idx="347">
                  <c:v>-58236.544999999998</c:v>
                </c:pt>
                <c:pt idx="348">
                  <c:v>-58139.648999999998</c:v>
                </c:pt>
                <c:pt idx="349">
                  <c:v>-56983.487000000001</c:v>
                </c:pt>
                <c:pt idx="350">
                  <c:v>-57509.916000000005</c:v>
                </c:pt>
                <c:pt idx="351">
                  <c:v>-59689.328999999998</c:v>
                </c:pt>
                <c:pt idx="352">
                  <c:v>-57281.343999999997</c:v>
                </c:pt>
                <c:pt idx="353">
                  <c:v>-59046.328999999998</c:v>
                </c:pt>
                <c:pt idx="354">
                  <c:v>-58812.1</c:v>
                </c:pt>
                <c:pt idx="355">
                  <c:v>-59117.737999999998</c:v>
                </c:pt>
                <c:pt idx="356">
                  <c:v>-58480.983999999997</c:v>
                </c:pt>
                <c:pt idx="357">
                  <c:v>-57353.358999999997</c:v>
                </c:pt>
                <c:pt idx="358">
                  <c:v>-58487.245000000003</c:v>
                </c:pt>
                <c:pt idx="359">
                  <c:v>-59569.091</c:v>
                </c:pt>
                <c:pt idx="360">
                  <c:v>-55125.884999999995</c:v>
                </c:pt>
                <c:pt idx="361">
                  <c:v>-56009.830999999998</c:v>
                </c:pt>
                <c:pt idx="362">
                  <c:v>-56341.396999999997</c:v>
                </c:pt>
                <c:pt idx="363">
                  <c:v>-56805.267</c:v>
                </c:pt>
                <c:pt idx="364">
                  <c:v>-57274.018000000004</c:v>
                </c:pt>
                <c:pt idx="365">
                  <c:v>-55429.683999999994</c:v>
                </c:pt>
                <c:pt idx="366">
                  <c:v>-57216.794999999998</c:v>
                </c:pt>
                <c:pt idx="367">
                  <c:v>-56950.383000000002</c:v>
                </c:pt>
                <c:pt idx="368">
                  <c:v>-56709.748000000007</c:v>
                </c:pt>
                <c:pt idx="369">
                  <c:v>-57682.491999999998</c:v>
                </c:pt>
                <c:pt idx="370">
                  <c:v>-57900.544000000002</c:v>
                </c:pt>
                <c:pt idx="371">
                  <c:v>-57263.486000000004</c:v>
                </c:pt>
                <c:pt idx="372">
                  <c:v>-59040.683000000005</c:v>
                </c:pt>
                <c:pt idx="373">
                  <c:v>-57026.365999999995</c:v>
                </c:pt>
                <c:pt idx="374">
                  <c:v>-56476.282999999996</c:v>
                </c:pt>
                <c:pt idx="375">
                  <c:v>-56530</c:v>
                </c:pt>
                <c:pt idx="376">
                  <c:v>-56641.843000000001</c:v>
                </c:pt>
                <c:pt idx="377">
                  <c:v>-58836.207999999999</c:v>
                </c:pt>
                <c:pt idx="378">
                  <c:v>-60417.179000000004</c:v>
                </c:pt>
                <c:pt idx="379">
                  <c:v>-57862.093000000001</c:v>
                </c:pt>
                <c:pt idx="380">
                  <c:v>-56938.328000000001</c:v>
                </c:pt>
                <c:pt idx="381">
                  <c:v>-55981.904999999999</c:v>
                </c:pt>
                <c:pt idx="382">
                  <c:v>-55998.532999999996</c:v>
                </c:pt>
                <c:pt idx="383">
                  <c:v>-56009.83</c:v>
                </c:pt>
                <c:pt idx="384">
                  <c:v>-56567.075000000004</c:v>
                </c:pt>
                <c:pt idx="385">
                  <c:v>-59004.972999999998</c:v>
                </c:pt>
                <c:pt idx="386">
                  <c:v>-56903.072999999997</c:v>
                </c:pt>
                <c:pt idx="387">
                  <c:v>-57786.562000000005</c:v>
                </c:pt>
                <c:pt idx="388">
                  <c:v>-57181.399000000005</c:v>
                </c:pt>
                <c:pt idx="389">
                  <c:v>-57340.244999999995</c:v>
                </c:pt>
                <c:pt idx="390">
                  <c:v>-55761.262000000002</c:v>
                </c:pt>
                <c:pt idx="391">
                  <c:v>-58449.406000000003</c:v>
                </c:pt>
                <c:pt idx="392">
                  <c:v>-59032.442000000003</c:v>
                </c:pt>
                <c:pt idx="393">
                  <c:v>-56187.289999999994</c:v>
                </c:pt>
                <c:pt idx="394">
                  <c:v>-60101.933999999994</c:v>
                </c:pt>
                <c:pt idx="395">
                  <c:v>-57809.294999999998</c:v>
                </c:pt>
                <c:pt idx="396">
                  <c:v>-58658.754000000001</c:v>
                </c:pt>
                <c:pt idx="397">
                  <c:v>-58276.826999999997</c:v>
                </c:pt>
                <c:pt idx="398">
                  <c:v>-58892.67</c:v>
                </c:pt>
                <c:pt idx="399">
                  <c:v>-56895.906999999999</c:v>
                </c:pt>
                <c:pt idx="400">
                  <c:v>-57983.854999999996</c:v>
                </c:pt>
                <c:pt idx="401">
                  <c:v>-59922.027999999998</c:v>
                </c:pt>
                <c:pt idx="402">
                  <c:v>-60086.822</c:v>
                </c:pt>
                <c:pt idx="403">
                  <c:v>-61496.577999999994</c:v>
                </c:pt>
                <c:pt idx="404">
                  <c:v>-60194.244000000006</c:v>
                </c:pt>
                <c:pt idx="405">
                  <c:v>-61353.454999999994</c:v>
                </c:pt>
                <c:pt idx="406">
                  <c:v>-60963.59</c:v>
                </c:pt>
                <c:pt idx="407">
                  <c:v>-59358.678</c:v>
                </c:pt>
                <c:pt idx="408">
                  <c:v>-62363.276999999995</c:v>
                </c:pt>
                <c:pt idx="409">
                  <c:v>-61101.839</c:v>
                </c:pt>
                <c:pt idx="410">
                  <c:v>-63651.118999999999</c:v>
                </c:pt>
                <c:pt idx="411">
                  <c:v>-62487.483</c:v>
                </c:pt>
                <c:pt idx="412">
                  <c:v>-65159.303</c:v>
                </c:pt>
                <c:pt idx="413">
                  <c:v>-62306.058999999994</c:v>
                </c:pt>
                <c:pt idx="414">
                  <c:v>-61428.531000000003</c:v>
                </c:pt>
                <c:pt idx="415">
                  <c:v>-64615.933000000005</c:v>
                </c:pt>
                <c:pt idx="416">
                  <c:v>-65126.805999999997</c:v>
                </c:pt>
                <c:pt idx="417">
                  <c:v>-66672.065000000002</c:v>
                </c:pt>
                <c:pt idx="418">
                  <c:v>-67534.179000000004</c:v>
                </c:pt>
                <c:pt idx="419">
                  <c:v>-62305.451000000001</c:v>
                </c:pt>
                <c:pt idx="420">
                  <c:v>-66023.562999999995</c:v>
                </c:pt>
                <c:pt idx="421">
                  <c:v>-66143.493999999992</c:v>
                </c:pt>
                <c:pt idx="422">
                  <c:v>-68941.201000000001</c:v>
                </c:pt>
                <c:pt idx="423">
                  <c:v>-71151.429999999993</c:v>
                </c:pt>
                <c:pt idx="424">
                  <c:v>-68389.282999999996</c:v>
                </c:pt>
                <c:pt idx="425">
                  <c:v>-70135.5</c:v>
                </c:pt>
                <c:pt idx="426">
                  <c:v>-68683.316000000006</c:v>
                </c:pt>
                <c:pt idx="427">
                  <c:v>-71945.95</c:v>
                </c:pt>
                <c:pt idx="428">
                  <c:v>-73443.299999999988</c:v>
                </c:pt>
                <c:pt idx="429">
                  <c:v>-70872.489999999991</c:v>
                </c:pt>
                <c:pt idx="430">
                  <c:v>-71699.37</c:v>
                </c:pt>
                <c:pt idx="431">
                  <c:v>-71908.570000000007</c:v>
                </c:pt>
                <c:pt idx="432">
                  <c:v>-73803.25</c:v>
                </c:pt>
                <c:pt idx="433">
                  <c:v>-71079.100000000006</c:v>
                </c:pt>
                <c:pt idx="434">
                  <c:v>-69915.471000000005</c:v>
                </c:pt>
                <c:pt idx="435">
                  <c:v>-73151.245999999999</c:v>
                </c:pt>
                <c:pt idx="436">
                  <c:v>-73648.53</c:v>
                </c:pt>
                <c:pt idx="437">
                  <c:v>-73472.91</c:v>
                </c:pt>
                <c:pt idx="438">
                  <c:v>-75276.789999999994</c:v>
                </c:pt>
                <c:pt idx="439">
                  <c:v>-77206.880000000005</c:v>
                </c:pt>
                <c:pt idx="440">
                  <c:v>-77003.94</c:v>
                </c:pt>
                <c:pt idx="441">
                  <c:v>-76622.77</c:v>
                </c:pt>
                <c:pt idx="442">
                  <c:v>-78054.670000000013</c:v>
                </c:pt>
                <c:pt idx="443">
                  <c:v>-79198</c:v>
                </c:pt>
                <c:pt idx="444">
                  <c:v>-79555.210000000006</c:v>
                </c:pt>
                <c:pt idx="445">
                  <c:v>-76543.73</c:v>
                </c:pt>
                <c:pt idx="446">
                  <c:v>-80287.17</c:v>
                </c:pt>
                <c:pt idx="447">
                  <c:v>-79617.62</c:v>
                </c:pt>
                <c:pt idx="448">
                  <c:v>-81698.149999999994</c:v>
                </c:pt>
                <c:pt idx="449">
                  <c:v>-84026.790000000008</c:v>
                </c:pt>
                <c:pt idx="450">
                  <c:v>-80576.479999999996</c:v>
                </c:pt>
                <c:pt idx="451">
                  <c:v>-83569.03</c:v>
                </c:pt>
                <c:pt idx="452">
                  <c:v>-83958.88</c:v>
                </c:pt>
                <c:pt idx="453">
                  <c:v>-82723.850000000006</c:v>
                </c:pt>
                <c:pt idx="454">
                  <c:v>-84185.03</c:v>
                </c:pt>
                <c:pt idx="455">
                  <c:v>-83758.240000000005</c:v>
                </c:pt>
                <c:pt idx="456">
                  <c:v>-84690.85</c:v>
                </c:pt>
                <c:pt idx="457">
                  <c:v>-86524.5</c:v>
                </c:pt>
                <c:pt idx="458">
                  <c:v>-88068.69</c:v>
                </c:pt>
                <c:pt idx="459">
                  <c:v>-88083.19</c:v>
                </c:pt>
                <c:pt idx="460">
                  <c:v>-88225.55</c:v>
                </c:pt>
                <c:pt idx="461">
                  <c:v>-88057.56</c:v>
                </c:pt>
                <c:pt idx="462">
                  <c:v>-89531.25</c:v>
                </c:pt>
                <c:pt idx="463">
                  <c:v>-88927</c:v>
                </c:pt>
                <c:pt idx="464">
                  <c:v>-94391.48000000001</c:v>
                </c:pt>
                <c:pt idx="465">
                  <c:v>-90355.83</c:v>
                </c:pt>
                <c:pt idx="466">
                  <c:v>-90553.14</c:v>
                </c:pt>
                <c:pt idx="467">
                  <c:v>-91606.75</c:v>
                </c:pt>
                <c:pt idx="468">
                  <c:v>-93910.67</c:v>
                </c:pt>
                <c:pt idx="469">
                  <c:v>-88686.06</c:v>
                </c:pt>
                <c:pt idx="470">
                  <c:v>-92546.079999999987</c:v>
                </c:pt>
                <c:pt idx="471">
                  <c:v>-91704.1</c:v>
                </c:pt>
                <c:pt idx="472">
                  <c:v>-91312.87</c:v>
                </c:pt>
                <c:pt idx="473">
                  <c:v>-94683.540000000008</c:v>
                </c:pt>
                <c:pt idx="474">
                  <c:v>-90904.079999999987</c:v>
                </c:pt>
                <c:pt idx="475">
                  <c:v>-94960.320000000007</c:v>
                </c:pt>
                <c:pt idx="476">
                  <c:v>-91813.82</c:v>
                </c:pt>
                <c:pt idx="477">
                  <c:v>-93896.180000000008</c:v>
                </c:pt>
                <c:pt idx="478">
                  <c:v>-93536.53</c:v>
                </c:pt>
                <c:pt idx="479">
                  <c:v>-97703.7</c:v>
                </c:pt>
                <c:pt idx="480">
                  <c:v>-92371.37</c:v>
                </c:pt>
                <c:pt idx="481">
                  <c:v>-99570.16</c:v>
                </c:pt>
                <c:pt idx="482">
                  <c:v>-98365.63</c:v>
                </c:pt>
                <c:pt idx="483">
                  <c:v>-98631.290000000008</c:v>
                </c:pt>
                <c:pt idx="484">
                  <c:v>-95800.93</c:v>
                </c:pt>
                <c:pt idx="485">
                  <c:v>-96787.26999999999</c:v>
                </c:pt>
                <c:pt idx="486">
                  <c:v>-96474.77</c:v>
                </c:pt>
                <c:pt idx="487">
                  <c:v>-99767.92</c:v>
                </c:pt>
                <c:pt idx="488">
                  <c:v>-97298.58</c:v>
                </c:pt>
                <c:pt idx="489">
                  <c:v>-101187.29000000001</c:v>
                </c:pt>
                <c:pt idx="490">
                  <c:v>-97535.4</c:v>
                </c:pt>
                <c:pt idx="491">
                  <c:v>-100286.86</c:v>
                </c:pt>
                <c:pt idx="492">
                  <c:v>-99708.709999999992</c:v>
                </c:pt>
                <c:pt idx="493">
                  <c:v>-101262.66</c:v>
                </c:pt>
                <c:pt idx="494">
                  <c:v>-99033.97</c:v>
                </c:pt>
                <c:pt idx="495">
                  <c:v>-101539.92</c:v>
                </c:pt>
                <c:pt idx="496">
                  <c:v>-103603.67</c:v>
                </c:pt>
                <c:pt idx="497">
                  <c:v>-99822.390000000014</c:v>
                </c:pt>
                <c:pt idx="498">
                  <c:v>-99742.28</c:v>
                </c:pt>
                <c:pt idx="499">
                  <c:v>-100733.95000000001</c:v>
                </c:pt>
                <c:pt idx="500">
                  <c:v>-100871.42</c:v>
                </c:pt>
                <c:pt idx="501">
                  <c:v>-103064.42000000001</c:v>
                </c:pt>
                <c:pt idx="502">
                  <c:v>-101132.66</c:v>
                </c:pt>
                <c:pt idx="503">
                  <c:v>-103846.29000000001</c:v>
                </c:pt>
                <c:pt idx="504">
                  <c:v>-99669.65</c:v>
                </c:pt>
                <c:pt idx="505">
                  <c:v>-100962.83</c:v>
                </c:pt>
                <c:pt idx="506">
                  <c:v>-104536.44</c:v>
                </c:pt>
                <c:pt idx="507">
                  <c:v>-101528.01000000001</c:v>
                </c:pt>
                <c:pt idx="508">
                  <c:v>-100694.12</c:v>
                </c:pt>
                <c:pt idx="509">
                  <c:v>-103211.97</c:v>
                </c:pt>
                <c:pt idx="510">
                  <c:v>-105233.92</c:v>
                </c:pt>
                <c:pt idx="511">
                  <c:v>-101924.89</c:v>
                </c:pt>
                <c:pt idx="512">
                  <c:v>-104840.7</c:v>
                </c:pt>
                <c:pt idx="513">
                  <c:v>-106840.36</c:v>
                </c:pt>
                <c:pt idx="514">
                  <c:v>-104731.3</c:v>
                </c:pt>
                <c:pt idx="515">
                  <c:v>-105218.97</c:v>
                </c:pt>
                <c:pt idx="516">
                  <c:v>-107238.45999999999</c:v>
                </c:pt>
                <c:pt idx="517">
                  <c:v>-103793.95000000001</c:v>
                </c:pt>
                <c:pt idx="518">
                  <c:v>-107653.66</c:v>
                </c:pt>
                <c:pt idx="519">
                  <c:v>-107828.06</c:v>
                </c:pt>
                <c:pt idx="520">
                  <c:v>-105448.76000000001</c:v>
                </c:pt>
                <c:pt idx="521">
                  <c:v>-108581.08</c:v>
                </c:pt>
                <c:pt idx="522">
                  <c:v>-106311.32999999999</c:v>
                </c:pt>
                <c:pt idx="523">
                  <c:v>-109088.59</c:v>
                </c:pt>
                <c:pt idx="524">
                  <c:v>-108699.35</c:v>
                </c:pt>
                <c:pt idx="525">
                  <c:v>-107769.93</c:v>
                </c:pt>
                <c:pt idx="526">
                  <c:v>-105743.56</c:v>
                </c:pt>
                <c:pt idx="527">
                  <c:v>-107423.4</c:v>
                </c:pt>
                <c:pt idx="528">
                  <c:v>-109769.14</c:v>
                </c:pt>
                <c:pt idx="529">
                  <c:v>-111559.75</c:v>
                </c:pt>
                <c:pt idx="530">
                  <c:v>-110367.28</c:v>
                </c:pt>
                <c:pt idx="531">
                  <c:v>-113436.59</c:v>
                </c:pt>
                <c:pt idx="532">
                  <c:v>-112911.22</c:v>
                </c:pt>
                <c:pt idx="533">
                  <c:v>-114121.25</c:v>
                </c:pt>
                <c:pt idx="534">
                  <c:v>-115520.01</c:v>
                </c:pt>
                <c:pt idx="535">
                  <c:v>-114053.65</c:v>
                </c:pt>
                <c:pt idx="536">
                  <c:v>-117148.73999999999</c:v>
                </c:pt>
                <c:pt idx="537">
                  <c:v>-116588.75</c:v>
                </c:pt>
                <c:pt idx="538">
                  <c:v>-116735.23000000001</c:v>
                </c:pt>
                <c:pt idx="539">
                  <c:v>-116335.29000000001</c:v>
                </c:pt>
                <c:pt idx="540">
                  <c:v>-119145.35</c:v>
                </c:pt>
                <c:pt idx="541">
                  <c:v>-118816.07</c:v>
                </c:pt>
                <c:pt idx="542">
                  <c:v>-121621.70000000001</c:v>
                </c:pt>
                <c:pt idx="543">
                  <c:v>-120168.45999999999</c:v>
                </c:pt>
                <c:pt idx="544">
                  <c:v>-120364.08</c:v>
                </c:pt>
                <c:pt idx="545">
                  <c:v>-121551.06</c:v>
                </c:pt>
                <c:pt idx="546">
                  <c:v>-123887.48</c:v>
                </c:pt>
                <c:pt idx="547">
                  <c:v>-123298.8</c:v>
                </c:pt>
                <c:pt idx="548">
                  <c:v>-123067.32</c:v>
                </c:pt>
                <c:pt idx="549">
                  <c:v>-125711.82</c:v>
                </c:pt>
                <c:pt idx="550">
                  <c:v>-126848.91</c:v>
                </c:pt>
                <c:pt idx="551">
                  <c:v>-126560.97</c:v>
                </c:pt>
                <c:pt idx="552">
                  <c:v>-128090.67</c:v>
                </c:pt>
                <c:pt idx="553">
                  <c:v>-127736.66</c:v>
                </c:pt>
                <c:pt idx="554">
                  <c:v>-125289.91</c:v>
                </c:pt>
                <c:pt idx="555">
                  <c:v>-126973.73000000001</c:v>
                </c:pt>
                <c:pt idx="556">
                  <c:v>-127567.59999999999</c:v>
                </c:pt>
                <c:pt idx="557">
                  <c:v>-129881.29000000001</c:v>
                </c:pt>
                <c:pt idx="558">
                  <c:v>-129081.42</c:v>
                </c:pt>
                <c:pt idx="559">
                  <c:v>-131855.77000000002</c:v>
                </c:pt>
                <c:pt idx="560">
                  <c:v>-126013.63</c:v>
                </c:pt>
                <c:pt idx="561">
                  <c:v>-131215.66999999998</c:v>
                </c:pt>
                <c:pt idx="562">
                  <c:v>-129889.37000000001</c:v>
                </c:pt>
                <c:pt idx="563">
                  <c:v>-129776.16</c:v>
                </c:pt>
                <c:pt idx="564">
                  <c:v>-131448.51999999999</c:v>
                </c:pt>
                <c:pt idx="565">
                  <c:v>-131305.08000000002</c:v>
                </c:pt>
                <c:pt idx="566">
                  <c:v>-131516.41</c:v>
                </c:pt>
                <c:pt idx="567">
                  <c:v>-132490.53999999998</c:v>
                </c:pt>
                <c:pt idx="568">
                  <c:v>-131862.49</c:v>
                </c:pt>
                <c:pt idx="569">
                  <c:v>-128693.55</c:v>
                </c:pt>
                <c:pt idx="570">
                  <c:v>-130655.67999999999</c:v>
                </c:pt>
                <c:pt idx="571">
                  <c:v>-131316.22</c:v>
                </c:pt>
                <c:pt idx="572">
                  <c:v>-129134.06</c:v>
                </c:pt>
                <c:pt idx="573">
                  <c:v>-128744.21</c:v>
                </c:pt>
                <c:pt idx="574">
                  <c:v>-130708.76000000001</c:v>
                </c:pt>
                <c:pt idx="575">
                  <c:v>-127915.19</c:v>
                </c:pt>
                <c:pt idx="576">
                  <c:v>-128444.22</c:v>
                </c:pt>
                <c:pt idx="577">
                  <c:v>-127721.10999999999</c:v>
                </c:pt>
                <c:pt idx="578">
                  <c:v>-127835.23000000001</c:v>
                </c:pt>
                <c:pt idx="579">
                  <c:v>-125889.9</c:v>
                </c:pt>
                <c:pt idx="580">
                  <c:v>-125613.86</c:v>
                </c:pt>
                <c:pt idx="581">
                  <c:v>-124063.41</c:v>
                </c:pt>
                <c:pt idx="582">
                  <c:v>-125638.73000000001</c:v>
                </c:pt>
                <c:pt idx="583">
                  <c:v>-119368.59</c:v>
                </c:pt>
                <c:pt idx="584">
                  <c:v>-122946.62</c:v>
                </c:pt>
                <c:pt idx="585">
                  <c:v>-122675.32</c:v>
                </c:pt>
                <c:pt idx="586">
                  <c:v>-121252.13</c:v>
                </c:pt>
                <c:pt idx="587">
                  <c:v>-121129.16</c:v>
                </c:pt>
                <c:pt idx="588">
                  <c:v>-118413.71</c:v>
                </c:pt>
                <c:pt idx="589">
                  <c:v>-117857.06</c:v>
                </c:pt>
                <c:pt idx="590">
                  <c:v>-117605.43</c:v>
                </c:pt>
                <c:pt idx="591">
                  <c:v>-115574.18</c:v>
                </c:pt>
                <c:pt idx="592">
                  <c:v>-114974.22</c:v>
                </c:pt>
                <c:pt idx="593">
                  <c:v>-114122.47</c:v>
                </c:pt>
                <c:pt idx="594">
                  <c:v>-112846.07</c:v>
                </c:pt>
                <c:pt idx="595">
                  <c:v>-112026.98</c:v>
                </c:pt>
                <c:pt idx="596">
                  <c:v>-110558.17</c:v>
                </c:pt>
                <c:pt idx="597">
                  <c:v>-107499.54999999999</c:v>
                </c:pt>
                <c:pt idx="598">
                  <c:v>-108704.68</c:v>
                </c:pt>
                <c:pt idx="599">
                  <c:v>-105773.93</c:v>
                </c:pt>
                <c:pt idx="600">
                  <c:v>-104737.85</c:v>
                </c:pt>
                <c:pt idx="601">
                  <c:v>-106122.6</c:v>
                </c:pt>
                <c:pt idx="602">
                  <c:v>-106679.39</c:v>
                </c:pt>
                <c:pt idx="603">
                  <c:v>-105494.84</c:v>
                </c:pt>
                <c:pt idx="604">
                  <c:v>-102725.07</c:v>
                </c:pt>
                <c:pt idx="605">
                  <c:v>-103007.51000000001</c:v>
                </c:pt>
                <c:pt idx="606">
                  <c:v>-100693.51999999999</c:v>
                </c:pt>
                <c:pt idx="607">
                  <c:v>-102351.08000000002</c:v>
                </c:pt>
                <c:pt idx="608">
                  <c:v>-100239.26</c:v>
                </c:pt>
                <c:pt idx="609">
                  <c:v>-101175.53</c:v>
                </c:pt>
                <c:pt idx="610">
                  <c:v>-99172.510000000009</c:v>
                </c:pt>
                <c:pt idx="611">
                  <c:v>-97750.709999999992</c:v>
                </c:pt>
                <c:pt idx="612">
                  <c:v>-100242.16</c:v>
                </c:pt>
                <c:pt idx="613">
                  <c:v>-95606.079999999987</c:v>
                </c:pt>
                <c:pt idx="614">
                  <c:v>-94549.41</c:v>
                </c:pt>
                <c:pt idx="615">
                  <c:v>-95213.47</c:v>
                </c:pt>
                <c:pt idx="616">
                  <c:v>-96622.92</c:v>
                </c:pt>
                <c:pt idx="617">
                  <c:v>-94650.12</c:v>
                </c:pt>
                <c:pt idx="618">
                  <c:v>-92920.079999999987</c:v>
                </c:pt>
                <c:pt idx="619">
                  <c:v>-94022.829999999987</c:v>
                </c:pt>
                <c:pt idx="620">
                  <c:v>-93545.540000000008</c:v>
                </c:pt>
                <c:pt idx="621">
                  <c:v>-89497.07</c:v>
                </c:pt>
                <c:pt idx="622">
                  <c:v>-91228.18</c:v>
                </c:pt>
                <c:pt idx="623">
                  <c:v>-91448.97</c:v>
                </c:pt>
                <c:pt idx="624">
                  <c:v>-91385.81</c:v>
                </c:pt>
                <c:pt idx="625">
                  <c:v>-85531.47</c:v>
                </c:pt>
                <c:pt idx="626">
                  <c:v>-88390.510000000009</c:v>
                </c:pt>
                <c:pt idx="627">
                  <c:v>-89926.3</c:v>
                </c:pt>
                <c:pt idx="628">
                  <c:v>-88441.16</c:v>
                </c:pt>
                <c:pt idx="629">
                  <c:v>-86899.11</c:v>
                </c:pt>
                <c:pt idx="630">
                  <c:v>-87892.459999999992</c:v>
                </c:pt>
                <c:pt idx="631">
                  <c:v>-85109.260000000009</c:v>
                </c:pt>
                <c:pt idx="632">
                  <c:v>-84968.26</c:v>
                </c:pt>
                <c:pt idx="633">
                  <c:v>-84562.23000000001</c:v>
                </c:pt>
                <c:pt idx="634">
                  <c:v>-85976.11</c:v>
                </c:pt>
                <c:pt idx="635">
                  <c:v>-83092.350000000006</c:v>
                </c:pt>
                <c:pt idx="636">
                  <c:v>-84174.8</c:v>
                </c:pt>
                <c:pt idx="637">
                  <c:v>-82975.92</c:v>
                </c:pt>
                <c:pt idx="638">
                  <c:v>-84872.579999999987</c:v>
                </c:pt>
                <c:pt idx="639">
                  <c:v>-81049.81</c:v>
                </c:pt>
                <c:pt idx="640">
                  <c:v>-81976.320000000007</c:v>
                </c:pt>
                <c:pt idx="641">
                  <c:v>-81986.69</c:v>
                </c:pt>
                <c:pt idx="642">
                  <c:v>-81674.19</c:v>
                </c:pt>
                <c:pt idx="643">
                  <c:v>-80071.41</c:v>
                </c:pt>
                <c:pt idx="644">
                  <c:v>-79976.801000000007</c:v>
                </c:pt>
                <c:pt idx="645">
                  <c:v>-80440.06</c:v>
                </c:pt>
                <c:pt idx="646">
                  <c:v>-81862.19</c:v>
                </c:pt>
                <c:pt idx="647">
                  <c:v>-79582.98000000001</c:v>
                </c:pt>
                <c:pt idx="648">
                  <c:v>-79402.92</c:v>
                </c:pt>
                <c:pt idx="649">
                  <c:v>-80793</c:v>
                </c:pt>
                <c:pt idx="650">
                  <c:v>-78929.91</c:v>
                </c:pt>
                <c:pt idx="651">
                  <c:v>-76494.75</c:v>
                </c:pt>
                <c:pt idx="652">
                  <c:v>-78198.399999999994</c:v>
                </c:pt>
                <c:pt idx="653">
                  <c:v>-78242.950000000012</c:v>
                </c:pt>
                <c:pt idx="654">
                  <c:v>-77712.399999999994</c:v>
                </c:pt>
                <c:pt idx="655">
                  <c:v>-79178.320000000007</c:v>
                </c:pt>
                <c:pt idx="656">
                  <c:v>-76196.14</c:v>
                </c:pt>
                <c:pt idx="657">
                  <c:v>-79353.94</c:v>
                </c:pt>
                <c:pt idx="658">
                  <c:v>-75188.290000000008</c:v>
                </c:pt>
                <c:pt idx="659">
                  <c:v>-78203.26999999999</c:v>
                </c:pt>
                <c:pt idx="660">
                  <c:v>-75041.356</c:v>
                </c:pt>
                <c:pt idx="661">
                  <c:v>-76893.919999999998</c:v>
                </c:pt>
                <c:pt idx="662">
                  <c:v>-74953.156000000003</c:v>
                </c:pt>
                <c:pt idx="663">
                  <c:v>-76869.81</c:v>
                </c:pt>
                <c:pt idx="664">
                  <c:v>-76500.86</c:v>
                </c:pt>
                <c:pt idx="665">
                  <c:v>-77834.929999999993</c:v>
                </c:pt>
                <c:pt idx="666">
                  <c:v>-77164.31</c:v>
                </c:pt>
                <c:pt idx="667">
                  <c:v>-74192.652999999991</c:v>
                </c:pt>
                <c:pt idx="668">
                  <c:v>-74362.184999999998</c:v>
                </c:pt>
                <c:pt idx="669">
                  <c:v>-74553.22</c:v>
                </c:pt>
                <c:pt idx="670">
                  <c:v>-74731.75</c:v>
                </c:pt>
                <c:pt idx="671">
                  <c:v>-72567.3</c:v>
                </c:pt>
                <c:pt idx="672">
                  <c:v>-76865.989999999991</c:v>
                </c:pt>
                <c:pt idx="673">
                  <c:v>-74720.760000000009</c:v>
                </c:pt>
                <c:pt idx="674">
                  <c:v>-72842.407000000007</c:v>
                </c:pt>
                <c:pt idx="675">
                  <c:v>-70217.127000000008</c:v>
                </c:pt>
                <c:pt idx="676">
                  <c:v>-74430.09</c:v>
                </c:pt>
                <c:pt idx="677">
                  <c:v>-73893.13</c:v>
                </c:pt>
                <c:pt idx="678">
                  <c:v>-73895.875</c:v>
                </c:pt>
                <c:pt idx="679">
                  <c:v>-73468.619000000006</c:v>
                </c:pt>
                <c:pt idx="680">
                  <c:v>-70715.635999999999</c:v>
                </c:pt>
                <c:pt idx="681">
                  <c:v>-70221.703000000009</c:v>
                </c:pt>
                <c:pt idx="682">
                  <c:v>-73146.97</c:v>
                </c:pt>
                <c:pt idx="683">
                  <c:v>-71606.590999999986</c:v>
                </c:pt>
                <c:pt idx="684">
                  <c:v>-71945.956999999995</c:v>
                </c:pt>
                <c:pt idx="685">
                  <c:v>-70871.437000000005</c:v>
                </c:pt>
                <c:pt idx="686">
                  <c:v>-71524.502999999997</c:v>
                </c:pt>
                <c:pt idx="687">
                  <c:v>-72647.54800000001</c:v>
                </c:pt>
                <c:pt idx="688">
                  <c:v>-70286.407000000007</c:v>
                </c:pt>
                <c:pt idx="689">
                  <c:v>-71508.941999999995</c:v>
                </c:pt>
                <c:pt idx="690">
                  <c:v>-71442.563999999998</c:v>
                </c:pt>
                <c:pt idx="691">
                  <c:v>-71250.603000000003</c:v>
                </c:pt>
                <c:pt idx="692">
                  <c:v>-72875.216</c:v>
                </c:pt>
                <c:pt idx="693">
                  <c:v>-71237.035000000003</c:v>
                </c:pt>
                <c:pt idx="694">
                  <c:v>-71933.141000000003</c:v>
                </c:pt>
                <c:pt idx="695">
                  <c:v>-70985.106</c:v>
                </c:pt>
                <c:pt idx="696">
                  <c:v>-71515.349000000002</c:v>
                </c:pt>
                <c:pt idx="697">
                  <c:v>-71931.004000000001</c:v>
                </c:pt>
                <c:pt idx="698">
                  <c:v>-72461.546000000002</c:v>
                </c:pt>
                <c:pt idx="699">
                  <c:v>-70278.161999999997</c:v>
                </c:pt>
                <c:pt idx="700">
                  <c:v>-69550.48000000001</c:v>
                </c:pt>
                <c:pt idx="701">
                  <c:v>-70277.55799999999</c:v>
                </c:pt>
                <c:pt idx="702">
                  <c:v>-69129.794999999998</c:v>
                </c:pt>
                <c:pt idx="703">
                  <c:v>-70241.853999999992</c:v>
                </c:pt>
                <c:pt idx="704">
                  <c:v>-70911.706999999995</c:v>
                </c:pt>
                <c:pt idx="705">
                  <c:v>-70305.023000000001</c:v>
                </c:pt>
                <c:pt idx="706">
                  <c:v>-71054.532000000007</c:v>
                </c:pt>
                <c:pt idx="707">
                  <c:v>-69601.59</c:v>
                </c:pt>
                <c:pt idx="708">
                  <c:v>-69278.260000000009</c:v>
                </c:pt>
                <c:pt idx="709">
                  <c:v>-69745.335000000006</c:v>
                </c:pt>
                <c:pt idx="710">
                  <c:v>-66524.963000000003</c:v>
                </c:pt>
                <c:pt idx="711">
                  <c:v>-68629.606999999989</c:v>
                </c:pt>
                <c:pt idx="712">
                  <c:v>-67947.542000000001</c:v>
                </c:pt>
                <c:pt idx="713">
                  <c:v>-69534.150999999998</c:v>
                </c:pt>
                <c:pt idx="714">
                  <c:v>-69013.213000000003</c:v>
                </c:pt>
                <c:pt idx="715">
                  <c:v>-66860.035000000003</c:v>
                </c:pt>
                <c:pt idx="716">
                  <c:v>-69153.896000000008</c:v>
                </c:pt>
                <c:pt idx="717">
                  <c:v>-69366.298999999999</c:v>
                </c:pt>
                <c:pt idx="718">
                  <c:v>-68214.720000000001</c:v>
                </c:pt>
                <c:pt idx="719">
                  <c:v>-69453.127999999997</c:v>
                </c:pt>
                <c:pt idx="720">
                  <c:v>-69943.850000000006</c:v>
                </c:pt>
                <c:pt idx="721">
                  <c:v>-66256.868000000002</c:v>
                </c:pt>
                <c:pt idx="722">
                  <c:v>-68379.827000000005</c:v>
                </c:pt>
                <c:pt idx="723">
                  <c:v>-66898.048999999999</c:v>
                </c:pt>
                <c:pt idx="724">
                  <c:v>-67784.726999999999</c:v>
                </c:pt>
                <c:pt idx="725">
                  <c:v>-68236.388000000006</c:v>
                </c:pt>
                <c:pt idx="726">
                  <c:v>-68369.745999999999</c:v>
                </c:pt>
                <c:pt idx="727">
                  <c:v>-67634.277999999991</c:v>
                </c:pt>
                <c:pt idx="728">
                  <c:v>-68796.235000000001</c:v>
                </c:pt>
                <c:pt idx="729">
                  <c:v>-68357.232000000004</c:v>
                </c:pt>
                <c:pt idx="730">
                  <c:v>-66339.267999999996</c:v>
                </c:pt>
                <c:pt idx="731">
                  <c:v>-69115.745999999999</c:v>
                </c:pt>
                <c:pt idx="732">
                  <c:v>-67864.223999999987</c:v>
                </c:pt>
                <c:pt idx="733">
                  <c:v>-69059.448000000004</c:v>
                </c:pt>
                <c:pt idx="734">
                  <c:v>-69557.495999999999</c:v>
                </c:pt>
                <c:pt idx="735">
                  <c:v>-68813.323000000004</c:v>
                </c:pt>
                <c:pt idx="736">
                  <c:v>-68275.290999999997</c:v>
                </c:pt>
                <c:pt idx="737">
                  <c:v>-66191.872000000003</c:v>
                </c:pt>
                <c:pt idx="738">
                  <c:v>-66333.160999999993</c:v>
                </c:pt>
                <c:pt idx="739">
                  <c:v>-66994.937999999995</c:v>
                </c:pt>
                <c:pt idx="740">
                  <c:v>-69202.122999999992</c:v>
                </c:pt>
                <c:pt idx="741">
                  <c:v>-67686.16</c:v>
                </c:pt>
                <c:pt idx="742">
                  <c:v>-69417.573000000004</c:v>
                </c:pt>
                <c:pt idx="743">
                  <c:v>-67292.021000000008</c:v>
                </c:pt>
                <c:pt idx="744">
                  <c:v>-67659.146999999997</c:v>
                </c:pt>
                <c:pt idx="745">
                  <c:v>-68066.252000000008</c:v>
                </c:pt>
                <c:pt idx="746">
                  <c:v>-68915.252000000008</c:v>
                </c:pt>
                <c:pt idx="747">
                  <c:v>-69113.764999999999</c:v>
                </c:pt>
                <c:pt idx="748">
                  <c:v>-68781.282999999996</c:v>
                </c:pt>
                <c:pt idx="749">
                  <c:v>-67704.315000000002</c:v>
                </c:pt>
                <c:pt idx="750">
                  <c:v>-67570.5</c:v>
                </c:pt>
                <c:pt idx="751">
                  <c:v>-68504.785999999993</c:v>
                </c:pt>
                <c:pt idx="752">
                  <c:v>-68710.326000000001</c:v>
                </c:pt>
                <c:pt idx="753">
                  <c:v>-67530.512000000002</c:v>
                </c:pt>
                <c:pt idx="754">
                  <c:v>-67444.915999999997</c:v>
                </c:pt>
                <c:pt idx="755">
                  <c:v>-69403.535000000003</c:v>
                </c:pt>
                <c:pt idx="756">
                  <c:v>-70426.032000000007</c:v>
                </c:pt>
                <c:pt idx="757">
                  <c:v>-68583.373000000007</c:v>
                </c:pt>
                <c:pt idx="758">
                  <c:v>-70704.803</c:v>
                </c:pt>
                <c:pt idx="759">
                  <c:v>-70008.39</c:v>
                </c:pt>
                <c:pt idx="760">
                  <c:v>-72063.14</c:v>
                </c:pt>
                <c:pt idx="761">
                  <c:v>-69453.124000000011</c:v>
                </c:pt>
                <c:pt idx="762">
                  <c:v>-67913.043999999994</c:v>
                </c:pt>
                <c:pt idx="763">
                  <c:v>-70143.89</c:v>
                </c:pt>
                <c:pt idx="764">
                  <c:v>-69403.535999999993</c:v>
                </c:pt>
                <c:pt idx="765">
                  <c:v>-69806.364000000001</c:v>
                </c:pt>
                <c:pt idx="766">
                  <c:v>-70712.277999999991</c:v>
                </c:pt>
                <c:pt idx="767">
                  <c:v>-69206.850999999995</c:v>
                </c:pt>
                <c:pt idx="768">
                  <c:v>-69224.089000000007</c:v>
                </c:pt>
                <c:pt idx="769">
                  <c:v>-71338.195999999996</c:v>
                </c:pt>
                <c:pt idx="770">
                  <c:v>-72341</c:v>
                </c:pt>
                <c:pt idx="771">
                  <c:v>-71556.695999999996</c:v>
                </c:pt>
                <c:pt idx="772">
                  <c:v>-71406.096999999994</c:v>
                </c:pt>
                <c:pt idx="773">
                  <c:v>-72402.036999999997</c:v>
                </c:pt>
                <c:pt idx="774">
                  <c:v>-72033.240000000005</c:v>
                </c:pt>
                <c:pt idx="775">
                  <c:v>-71170.649000000005</c:v>
                </c:pt>
                <c:pt idx="776">
                  <c:v>-69999.692999999999</c:v>
                </c:pt>
                <c:pt idx="777">
                  <c:v>-71131.44</c:v>
                </c:pt>
                <c:pt idx="778">
                  <c:v>-72601.171000000002</c:v>
                </c:pt>
                <c:pt idx="779">
                  <c:v>-70132.453000000009</c:v>
                </c:pt>
                <c:pt idx="780">
                  <c:v>-72474.975999999995</c:v>
                </c:pt>
                <c:pt idx="781">
                  <c:v>-73407.603000000003</c:v>
                </c:pt>
                <c:pt idx="782">
                  <c:v>-72724.146999999997</c:v>
                </c:pt>
                <c:pt idx="783">
                  <c:v>-73642.581000000006</c:v>
                </c:pt>
                <c:pt idx="784">
                  <c:v>-73560.01999999999</c:v>
                </c:pt>
                <c:pt idx="785">
                  <c:v>-74122.47</c:v>
                </c:pt>
                <c:pt idx="786">
                  <c:v>-73854.22</c:v>
                </c:pt>
                <c:pt idx="787">
                  <c:v>-73831.788</c:v>
                </c:pt>
                <c:pt idx="788">
                  <c:v>-73467.714999999997</c:v>
                </c:pt>
                <c:pt idx="789">
                  <c:v>-73638.14</c:v>
                </c:pt>
                <c:pt idx="790">
                  <c:v>-74924.31</c:v>
                </c:pt>
                <c:pt idx="791">
                  <c:v>-73972.926999999996</c:v>
                </c:pt>
                <c:pt idx="792">
                  <c:v>-73136.44</c:v>
                </c:pt>
                <c:pt idx="793">
                  <c:v>-75064.547000000006</c:v>
                </c:pt>
                <c:pt idx="794">
                  <c:v>-71417.393000000011</c:v>
                </c:pt>
                <c:pt idx="795">
                  <c:v>-76436.76999999999</c:v>
                </c:pt>
                <c:pt idx="796">
                  <c:v>-74603.570000000007</c:v>
                </c:pt>
                <c:pt idx="797">
                  <c:v>-73037.877000000008</c:v>
                </c:pt>
                <c:pt idx="798">
                  <c:v>-73877.559000000008</c:v>
                </c:pt>
                <c:pt idx="799">
                  <c:v>-70908.508999999991</c:v>
                </c:pt>
                <c:pt idx="800">
                  <c:v>-68614.959000000003</c:v>
                </c:pt>
                <c:pt idx="801">
                  <c:v>-67172.23</c:v>
                </c:pt>
                <c:pt idx="802">
                  <c:v>-68414.157999999996</c:v>
                </c:pt>
                <c:pt idx="803">
                  <c:v>-73449.25</c:v>
                </c:pt>
                <c:pt idx="804">
                  <c:v>-74740.91</c:v>
                </c:pt>
                <c:pt idx="805">
                  <c:v>-73262.02</c:v>
                </c:pt>
                <c:pt idx="806">
                  <c:v>-75177.16</c:v>
                </c:pt>
                <c:pt idx="807">
                  <c:v>-74914.080000000002</c:v>
                </c:pt>
                <c:pt idx="808">
                  <c:v>-75778.05</c:v>
                </c:pt>
                <c:pt idx="809">
                  <c:v>-75506.434999999998</c:v>
                </c:pt>
                <c:pt idx="810">
                  <c:v>-74584.964999999997</c:v>
                </c:pt>
                <c:pt idx="811">
                  <c:v>-73378.61</c:v>
                </c:pt>
                <c:pt idx="812">
                  <c:v>-72256.618000000002</c:v>
                </c:pt>
                <c:pt idx="813">
                  <c:v>-74990.23</c:v>
                </c:pt>
                <c:pt idx="814">
                  <c:v>-74343.114999999991</c:v>
                </c:pt>
                <c:pt idx="815">
                  <c:v>-75774.84</c:v>
                </c:pt>
                <c:pt idx="816">
                  <c:v>-72468.87</c:v>
                </c:pt>
                <c:pt idx="817">
                  <c:v>-74106.290000000008</c:v>
                </c:pt>
                <c:pt idx="818">
                  <c:v>-71839.904999999999</c:v>
                </c:pt>
                <c:pt idx="819">
                  <c:v>-72902.983999999997</c:v>
                </c:pt>
                <c:pt idx="820">
                  <c:v>-73031.013000000006</c:v>
                </c:pt>
                <c:pt idx="821">
                  <c:v>-72486.413</c:v>
                </c:pt>
                <c:pt idx="822">
                  <c:v>-70818.324999999997</c:v>
                </c:pt>
                <c:pt idx="823">
                  <c:v>-73821.259999999995</c:v>
                </c:pt>
                <c:pt idx="824">
                  <c:v>-69541.320999999996</c:v>
                </c:pt>
                <c:pt idx="825">
                  <c:v>-70180.972999999998</c:v>
                </c:pt>
                <c:pt idx="826">
                  <c:v>-71228.934000000008</c:v>
                </c:pt>
                <c:pt idx="827">
                  <c:v>-68254.544999999998</c:v>
                </c:pt>
                <c:pt idx="828">
                  <c:v>-68296.815000000002</c:v>
                </c:pt>
                <c:pt idx="829">
                  <c:v>-68610.684999999998</c:v>
                </c:pt>
                <c:pt idx="830">
                  <c:v>-69768.834000000003</c:v>
                </c:pt>
                <c:pt idx="831">
                  <c:v>-69277.346999999994</c:v>
                </c:pt>
                <c:pt idx="832">
                  <c:v>-68904.263000000006</c:v>
                </c:pt>
                <c:pt idx="833">
                  <c:v>-66827.853000000003</c:v>
                </c:pt>
                <c:pt idx="834">
                  <c:v>-68662.573000000004</c:v>
                </c:pt>
                <c:pt idx="835">
                  <c:v>-66166.535000000003</c:v>
                </c:pt>
                <c:pt idx="836">
                  <c:v>-70844.728999999992</c:v>
                </c:pt>
                <c:pt idx="837">
                  <c:v>-67304.994999999995</c:v>
                </c:pt>
                <c:pt idx="838">
                  <c:v>-64645.991999999998</c:v>
                </c:pt>
                <c:pt idx="839">
                  <c:v>-67499.39499999999</c:v>
                </c:pt>
                <c:pt idx="840">
                  <c:v>-66092.224000000002</c:v>
                </c:pt>
                <c:pt idx="841">
                  <c:v>-63498.999000000003</c:v>
                </c:pt>
                <c:pt idx="842">
                  <c:v>-61771.387999999999</c:v>
                </c:pt>
                <c:pt idx="843">
                  <c:v>-64235.531000000003</c:v>
                </c:pt>
                <c:pt idx="844">
                  <c:v>-64359.430999999997</c:v>
                </c:pt>
                <c:pt idx="845">
                  <c:v>-64946.74</c:v>
                </c:pt>
                <c:pt idx="846">
                  <c:v>-65038.453000000001</c:v>
                </c:pt>
                <c:pt idx="847">
                  <c:v>-61978.149000000005</c:v>
                </c:pt>
                <c:pt idx="848">
                  <c:v>-63369.900999999998</c:v>
                </c:pt>
                <c:pt idx="849">
                  <c:v>-62055.510999999999</c:v>
                </c:pt>
                <c:pt idx="850">
                  <c:v>-62993.01</c:v>
                </c:pt>
                <c:pt idx="851">
                  <c:v>-62242.125</c:v>
                </c:pt>
                <c:pt idx="852">
                  <c:v>-61749.11</c:v>
                </c:pt>
                <c:pt idx="853">
                  <c:v>-60014.796000000002</c:v>
                </c:pt>
                <c:pt idx="854">
                  <c:v>-58976.288</c:v>
                </c:pt>
                <c:pt idx="855">
                  <c:v>-62541.35</c:v>
                </c:pt>
                <c:pt idx="856">
                  <c:v>-59789.275999999998</c:v>
                </c:pt>
                <c:pt idx="857">
                  <c:v>-60402.069000000003</c:v>
                </c:pt>
                <c:pt idx="858">
                  <c:v>-60364.534999999996</c:v>
                </c:pt>
                <c:pt idx="859">
                  <c:v>-58087.915999999997</c:v>
                </c:pt>
                <c:pt idx="860">
                  <c:v>-56999.819000000003</c:v>
                </c:pt>
                <c:pt idx="861">
                  <c:v>-57599.634999999995</c:v>
                </c:pt>
                <c:pt idx="862">
                  <c:v>-55800.472999999998</c:v>
                </c:pt>
                <c:pt idx="863">
                  <c:v>-57137.294000000002</c:v>
                </c:pt>
                <c:pt idx="864">
                  <c:v>-56942.904999999999</c:v>
                </c:pt>
                <c:pt idx="865">
                  <c:v>-55939.793999999994</c:v>
                </c:pt>
                <c:pt idx="866">
                  <c:v>-55727.997000000003</c:v>
                </c:pt>
                <c:pt idx="867">
                  <c:v>-55798.953000000001</c:v>
                </c:pt>
                <c:pt idx="868">
                  <c:v>-55267.786999999997</c:v>
                </c:pt>
                <c:pt idx="869">
                  <c:v>-51617.733999999997</c:v>
                </c:pt>
                <c:pt idx="870">
                  <c:v>-54481.506000000001</c:v>
                </c:pt>
                <c:pt idx="871">
                  <c:v>-53914.339</c:v>
                </c:pt>
                <c:pt idx="872">
                  <c:v>-54840.394</c:v>
                </c:pt>
                <c:pt idx="873">
                  <c:v>-52464.138999999996</c:v>
                </c:pt>
                <c:pt idx="874">
                  <c:v>-51352.998999999996</c:v>
                </c:pt>
                <c:pt idx="875">
                  <c:v>-51598.508000000002</c:v>
                </c:pt>
                <c:pt idx="876">
                  <c:v>-51733.856</c:v>
                </c:pt>
                <c:pt idx="877">
                  <c:v>-52038.264999999999</c:v>
                </c:pt>
                <c:pt idx="878">
                  <c:v>-49789.731200000002</c:v>
                </c:pt>
                <c:pt idx="879">
                  <c:v>-50366.358999999997</c:v>
                </c:pt>
                <c:pt idx="880">
                  <c:v>-52097.627</c:v>
                </c:pt>
                <c:pt idx="881">
                  <c:v>-53252.868000000002</c:v>
                </c:pt>
                <c:pt idx="882">
                  <c:v>-51645.817000000003</c:v>
                </c:pt>
                <c:pt idx="883">
                  <c:v>-50052.791000000005</c:v>
                </c:pt>
                <c:pt idx="884">
                  <c:v>-50520.017999999996</c:v>
                </c:pt>
                <c:pt idx="885">
                  <c:v>-52123.563999999998</c:v>
                </c:pt>
                <c:pt idx="886">
                  <c:v>-52768.095999999998</c:v>
                </c:pt>
                <c:pt idx="887">
                  <c:v>-51607.971999999994</c:v>
                </c:pt>
                <c:pt idx="888">
                  <c:v>-52265.163999999997</c:v>
                </c:pt>
                <c:pt idx="889">
                  <c:v>-50646.671000000002</c:v>
                </c:pt>
                <c:pt idx="890">
                  <c:v>-49123.995499999997</c:v>
                </c:pt>
                <c:pt idx="891">
                  <c:v>-50953.831000000006</c:v>
                </c:pt>
                <c:pt idx="892">
                  <c:v>-50676.879000000001</c:v>
                </c:pt>
                <c:pt idx="893">
                  <c:v>-51177.517999999996</c:v>
                </c:pt>
                <c:pt idx="894">
                  <c:v>-51349.18</c:v>
                </c:pt>
                <c:pt idx="895">
                  <c:v>-50921.323000000004</c:v>
                </c:pt>
                <c:pt idx="896">
                  <c:v>-49390.112000000001</c:v>
                </c:pt>
                <c:pt idx="897">
                  <c:v>-50460.201999999997</c:v>
                </c:pt>
                <c:pt idx="898">
                  <c:v>-48231.814899999998</c:v>
                </c:pt>
                <c:pt idx="899">
                  <c:v>-48485.2647</c:v>
                </c:pt>
                <c:pt idx="900">
                  <c:v>-48306.125999999997</c:v>
                </c:pt>
                <c:pt idx="901">
                  <c:v>-50610.957999999999</c:v>
                </c:pt>
                <c:pt idx="902">
                  <c:v>-49405.055399999997</c:v>
                </c:pt>
                <c:pt idx="903">
                  <c:v>-49627.685600000004</c:v>
                </c:pt>
                <c:pt idx="904">
                  <c:v>-50465.091</c:v>
                </c:pt>
                <c:pt idx="905">
                  <c:v>-50638.73</c:v>
                </c:pt>
                <c:pt idx="906">
                  <c:v>-49013.212999999996</c:v>
                </c:pt>
                <c:pt idx="907">
                  <c:v>-52568.353000000003</c:v>
                </c:pt>
                <c:pt idx="908">
                  <c:v>-50991.055</c:v>
                </c:pt>
                <c:pt idx="909">
                  <c:v>-52071.528999999995</c:v>
                </c:pt>
                <c:pt idx="910">
                  <c:v>-49689.788</c:v>
                </c:pt>
                <c:pt idx="911">
                  <c:v>-49378.053</c:v>
                </c:pt>
                <c:pt idx="912">
                  <c:v>-51090.084000000003</c:v>
                </c:pt>
                <c:pt idx="913">
                  <c:v>-51043.394</c:v>
                </c:pt>
                <c:pt idx="914">
                  <c:v>-49791.414499999999</c:v>
                </c:pt>
                <c:pt idx="915">
                  <c:v>-52461.392999999996</c:v>
                </c:pt>
                <c:pt idx="916">
                  <c:v>-50125.421999999999</c:v>
                </c:pt>
                <c:pt idx="917">
                  <c:v>-50357.357000000004</c:v>
                </c:pt>
                <c:pt idx="918">
                  <c:v>-50406.19</c:v>
                </c:pt>
                <c:pt idx="919">
                  <c:v>-50313.26</c:v>
                </c:pt>
                <c:pt idx="920">
                  <c:v>-50528.873999999996</c:v>
                </c:pt>
                <c:pt idx="921">
                  <c:v>-48856.05</c:v>
                </c:pt>
                <c:pt idx="922">
                  <c:v>-50495.605000000003</c:v>
                </c:pt>
                <c:pt idx="923">
                  <c:v>-48791.198000000004</c:v>
                </c:pt>
                <c:pt idx="924">
                  <c:v>-52668.303999999996</c:v>
                </c:pt>
                <c:pt idx="925">
                  <c:v>-50468.898000000001</c:v>
                </c:pt>
                <c:pt idx="926">
                  <c:v>-49816.89</c:v>
                </c:pt>
                <c:pt idx="927">
                  <c:v>-50090.788999999997</c:v>
                </c:pt>
                <c:pt idx="928">
                  <c:v>-52886.959000000003</c:v>
                </c:pt>
                <c:pt idx="929">
                  <c:v>-50437.17</c:v>
                </c:pt>
                <c:pt idx="930">
                  <c:v>-49805.908000000003</c:v>
                </c:pt>
                <c:pt idx="931">
                  <c:v>-49912.109000000004</c:v>
                </c:pt>
                <c:pt idx="932">
                  <c:v>-47644.044800000003</c:v>
                </c:pt>
                <c:pt idx="933">
                  <c:v>-50161.133000000002</c:v>
                </c:pt>
                <c:pt idx="934">
                  <c:v>-46830.744450000006</c:v>
                </c:pt>
                <c:pt idx="935">
                  <c:v>-47789.616000000002</c:v>
                </c:pt>
                <c:pt idx="936">
                  <c:v>-47507.324679999998</c:v>
                </c:pt>
                <c:pt idx="937">
                  <c:v>-50199.889000000003</c:v>
                </c:pt>
                <c:pt idx="938">
                  <c:v>-47739.875</c:v>
                </c:pt>
                <c:pt idx="939">
                  <c:v>-45616.914499999999</c:v>
                </c:pt>
                <c:pt idx="940">
                  <c:v>-45719.751799999998</c:v>
                </c:pt>
                <c:pt idx="941">
                  <c:v>-47025.146800000002</c:v>
                </c:pt>
                <c:pt idx="942">
                  <c:v>-48053.286</c:v>
                </c:pt>
                <c:pt idx="943">
                  <c:v>-45434.109900000003</c:v>
                </c:pt>
                <c:pt idx="944">
                  <c:v>-45870.516600000003</c:v>
                </c:pt>
                <c:pt idx="945">
                  <c:v>-47997.279000000002</c:v>
                </c:pt>
                <c:pt idx="946">
                  <c:v>-46638.334999999999</c:v>
                </c:pt>
                <c:pt idx="947">
                  <c:v>-46975.101000000002</c:v>
                </c:pt>
                <c:pt idx="948">
                  <c:v>-44600.218499999995</c:v>
                </c:pt>
                <c:pt idx="949">
                  <c:v>-42890.17</c:v>
                </c:pt>
                <c:pt idx="950">
                  <c:v>-41575.161999999997</c:v>
                </c:pt>
                <c:pt idx="951">
                  <c:v>-43869.477299999999</c:v>
                </c:pt>
                <c:pt idx="952">
                  <c:v>-45544.587200000002</c:v>
                </c:pt>
                <c:pt idx="953">
                  <c:v>-42194.058699999994</c:v>
                </c:pt>
                <c:pt idx="954">
                  <c:v>-44689.333000000006</c:v>
                </c:pt>
                <c:pt idx="955">
                  <c:v>-43938.443999999996</c:v>
                </c:pt>
                <c:pt idx="956">
                  <c:v>-43943.324700000005</c:v>
                </c:pt>
                <c:pt idx="957">
                  <c:v>-41901.706000000006</c:v>
                </c:pt>
                <c:pt idx="958">
                  <c:v>-41625.825799999999</c:v>
                </c:pt>
                <c:pt idx="959">
                  <c:v>-43252.566200000001</c:v>
                </c:pt>
                <c:pt idx="960">
                  <c:v>-40637.661</c:v>
                </c:pt>
                <c:pt idx="961">
                  <c:v>-43094.785199999998</c:v>
                </c:pt>
                <c:pt idx="962">
                  <c:v>-42336.885000000002</c:v>
                </c:pt>
                <c:pt idx="963">
                  <c:v>-42897.343000000001</c:v>
                </c:pt>
                <c:pt idx="964">
                  <c:v>-41444.090000000004</c:v>
                </c:pt>
                <c:pt idx="965">
                  <c:v>-40054.627999999997</c:v>
                </c:pt>
                <c:pt idx="966">
                  <c:v>-42457.584300000002</c:v>
                </c:pt>
                <c:pt idx="967">
                  <c:v>-42598.419299999994</c:v>
                </c:pt>
                <c:pt idx="968">
                  <c:v>-38970.643400000001</c:v>
                </c:pt>
                <c:pt idx="969">
                  <c:v>-39619.748</c:v>
                </c:pt>
                <c:pt idx="970">
                  <c:v>-39479.067499999997</c:v>
                </c:pt>
                <c:pt idx="971">
                  <c:v>-39153.137000000002</c:v>
                </c:pt>
                <c:pt idx="972">
                  <c:v>-41078.793700000002</c:v>
                </c:pt>
                <c:pt idx="973">
                  <c:v>-39170.986800000006</c:v>
                </c:pt>
                <c:pt idx="974">
                  <c:v>-38631.135399999999</c:v>
                </c:pt>
                <c:pt idx="975">
                  <c:v>-38613.890999999996</c:v>
                </c:pt>
                <c:pt idx="976">
                  <c:v>-33644.709499999997</c:v>
                </c:pt>
                <c:pt idx="977">
                  <c:v>-36467.439200000001</c:v>
                </c:pt>
                <c:pt idx="978">
                  <c:v>-36080.017800000001</c:v>
                </c:pt>
                <c:pt idx="979">
                  <c:v>-35662.690399999999</c:v>
                </c:pt>
                <c:pt idx="980">
                  <c:v>-35613.704700000002</c:v>
                </c:pt>
                <c:pt idx="981">
                  <c:v>-37462.305999999997</c:v>
                </c:pt>
                <c:pt idx="982">
                  <c:v>-33409.266499999998</c:v>
                </c:pt>
                <c:pt idx="983">
                  <c:v>-32938.846399999995</c:v>
                </c:pt>
                <c:pt idx="984">
                  <c:v>-35063.171699999999</c:v>
                </c:pt>
                <c:pt idx="985">
                  <c:v>-32795.873</c:v>
                </c:pt>
                <c:pt idx="986">
                  <c:v>-32383.579900000001</c:v>
                </c:pt>
                <c:pt idx="987">
                  <c:v>-35421.9018</c:v>
                </c:pt>
                <c:pt idx="988">
                  <c:v>-31730.505000000001</c:v>
                </c:pt>
                <c:pt idx="989">
                  <c:v>-32072.758699999998</c:v>
                </c:pt>
                <c:pt idx="990">
                  <c:v>-32079.7732</c:v>
                </c:pt>
                <c:pt idx="991">
                  <c:v>-29263.307999999997</c:v>
                </c:pt>
                <c:pt idx="992">
                  <c:v>-31024.015600000002</c:v>
                </c:pt>
                <c:pt idx="993">
                  <c:v>-31222.381000000001</c:v>
                </c:pt>
                <c:pt idx="994">
                  <c:v>-32469.790999999997</c:v>
                </c:pt>
                <c:pt idx="995">
                  <c:v>-30469.202999999998</c:v>
                </c:pt>
                <c:pt idx="996">
                  <c:v>-27195.128000000001</c:v>
                </c:pt>
                <c:pt idx="997">
                  <c:v>-27592.927799999998</c:v>
                </c:pt>
                <c:pt idx="998">
                  <c:v>-27228.240000000002</c:v>
                </c:pt>
                <c:pt idx="999">
                  <c:v>-27424.778999999995</c:v>
                </c:pt>
                <c:pt idx="1000">
                  <c:v>-26250.149999999998</c:v>
                </c:pt>
                <c:pt idx="1001">
                  <c:v>-24809.42</c:v>
                </c:pt>
                <c:pt idx="1002">
                  <c:v>-25613.248000000003</c:v>
                </c:pt>
                <c:pt idx="1003">
                  <c:v>-27086.032999999999</c:v>
                </c:pt>
                <c:pt idx="1004">
                  <c:v>-26480.105</c:v>
                </c:pt>
                <c:pt idx="1005">
                  <c:v>-23889.316000000003</c:v>
                </c:pt>
                <c:pt idx="1006">
                  <c:v>-24842.834000000003</c:v>
                </c:pt>
                <c:pt idx="1007">
                  <c:v>-26540.68</c:v>
                </c:pt>
                <c:pt idx="1008">
                  <c:v>-20898.589999999997</c:v>
                </c:pt>
                <c:pt idx="1009">
                  <c:v>-23682.402999999998</c:v>
                </c:pt>
                <c:pt idx="1010">
                  <c:v>-23455.042999999998</c:v>
                </c:pt>
                <c:pt idx="1011">
                  <c:v>-22617.648999999998</c:v>
                </c:pt>
                <c:pt idx="1012">
                  <c:v>-22518.463000000003</c:v>
                </c:pt>
                <c:pt idx="1013">
                  <c:v>-21743.777000000002</c:v>
                </c:pt>
                <c:pt idx="1014">
                  <c:v>-21094.973000000005</c:v>
                </c:pt>
                <c:pt idx="1015">
                  <c:v>-20208.893</c:v>
                </c:pt>
                <c:pt idx="1016">
                  <c:v>-20901.338000000003</c:v>
                </c:pt>
                <c:pt idx="1017">
                  <c:v>-18467.867999999999</c:v>
                </c:pt>
                <c:pt idx="1018">
                  <c:v>-21268.156999999999</c:v>
                </c:pt>
                <c:pt idx="1019">
                  <c:v>-22085.573</c:v>
                </c:pt>
                <c:pt idx="1020">
                  <c:v>-18427.738000000001</c:v>
                </c:pt>
                <c:pt idx="1021">
                  <c:v>-20208.743999999999</c:v>
                </c:pt>
                <c:pt idx="1022">
                  <c:v>-19403.996999999999</c:v>
                </c:pt>
                <c:pt idx="1023">
                  <c:v>-24094.241999999998</c:v>
                </c:pt>
                <c:pt idx="1024">
                  <c:v>-20841.827999999998</c:v>
                </c:pt>
                <c:pt idx="1025">
                  <c:v>-22047.119999999999</c:v>
                </c:pt>
                <c:pt idx="1026">
                  <c:v>-19498.29</c:v>
                </c:pt>
                <c:pt idx="1027">
                  <c:v>-17988.741999999998</c:v>
                </c:pt>
                <c:pt idx="1028">
                  <c:v>-21075.591999999997</c:v>
                </c:pt>
                <c:pt idx="1029">
                  <c:v>-22818.606000000003</c:v>
                </c:pt>
                <c:pt idx="1030">
                  <c:v>-22305.758000000002</c:v>
                </c:pt>
                <c:pt idx="1031">
                  <c:v>-19925.233999999997</c:v>
                </c:pt>
                <c:pt idx="1032">
                  <c:v>-21278.834000000003</c:v>
                </c:pt>
                <c:pt idx="1033">
                  <c:v>-19226.232</c:v>
                </c:pt>
                <c:pt idx="1034">
                  <c:v>-20882.418000000001</c:v>
                </c:pt>
                <c:pt idx="1035">
                  <c:v>-17215.578000000001</c:v>
                </c:pt>
                <c:pt idx="1036">
                  <c:v>-20184.787</c:v>
                </c:pt>
                <c:pt idx="1037">
                  <c:v>-18416.752999999997</c:v>
                </c:pt>
                <c:pt idx="1038">
                  <c:v>-17112.581000000002</c:v>
                </c:pt>
                <c:pt idx="1039">
                  <c:v>-17445.983</c:v>
                </c:pt>
                <c:pt idx="1040">
                  <c:v>-15156.863000000001</c:v>
                </c:pt>
                <c:pt idx="1041">
                  <c:v>-16351.322</c:v>
                </c:pt>
                <c:pt idx="1042">
                  <c:v>-16233.368999999999</c:v>
                </c:pt>
                <c:pt idx="1043">
                  <c:v>-17983.703999999998</c:v>
                </c:pt>
                <c:pt idx="1044">
                  <c:v>-14405.971000000001</c:v>
                </c:pt>
                <c:pt idx="1045">
                  <c:v>-14166.560000000001</c:v>
                </c:pt>
                <c:pt idx="1046">
                  <c:v>-17129.215</c:v>
                </c:pt>
                <c:pt idx="1047">
                  <c:v>-13566.291999999998</c:v>
                </c:pt>
                <c:pt idx="1048">
                  <c:v>-13435.513999999999</c:v>
                </c:pt>
                <c:pt idx="1049">
                  <c:v>-13102.111000000001</c:v>
                </c:pt>
                <c:pt idx="1050">
                  <c:v>-10249.633999999998</c:v>
                </c:pt>
                <c:pt idx="1051">
                  <c:v>-14361.877</c:v>
                </c:pt>
                <c:pt idx="1052">
                  <c:v>-14454.046000000002</c:v>
                </c:pt>
                <c:pt idx="1053">
                  <c:v>-12356.573999999997</c:v>
                </c:pt>
                <c:pt idx="1054">
                  <c:v>-10505.521999999997</c:v>
                </c:pt>
                <c:pt idx="1055">
                  <c:v>-12165.837</c:v>
                </c:pt>
                <c:pt idx="1056">
                  <c:v>-10790.248999999996</c:v>
                </c:pt>
                <c:pt idx="1057">
                  <c:v>-9848.0190000000002</c:v>
                </c:pt>
                <c:pt idx="1058">
                  <c:v>-10556.793000000001</c:v>
                </c:pt>
                <c:pt idx="1059">
                  <c:v>-9908.2909999999974</c:v>
                </c:pt>
                <c:pt idx="1060">
                  <c:v>-12043.151000000002</c:v>
                </c:pt>
                <c:pt idx="1061">
                  <c:v>-8520.3509999999987</c:v>
                </c:pt>
                <c:pt idx="1062">
                  <c:v>-9493.5619999999981</c:v>
                </c:pt>
                <c:pt idx="1063">
                  <c:v>-9614.4060000000027</c:v>
                </c:pt>
                <c:pt idx="1064">
                  <c:v>-10428.164000000001</c:v>
                </c:pt>
                <c:pt idx="1065">
                  <c:v>-8917.2350000000006</c:v>
                </c:pt>
                <c:pt idx="1066">
                  <c:v>-10170.438999999998</c:v>
                </c:pt>
                <c:pt idx="1067">
                  <c:v>-7026.6689999999981</c:v>
                </c:pt>
                <c:pt idx="1068">
                  <c:v>-9544.0660000000025</c:v>
                </c:pt>
                <c:pt idx="1069">
                  <c:v>-8576.9710000000014</c:v>
                </c:pt>
                <c:pt idx="1070">
                  <c:v>-8341.9820000000036</c:v>
                </c:pt>
                <c:pt idx="1071">
                  <c:v>-9769.2849999999999</c:v>
                </c:pt>
                <c:pt idx="1072">
                  <c:v>-11291.808999999997</c:v>
                </c:pt>
                <c:pt idx="1073">
                  <c:v>-13305.665000000001</c:v>
                </c:pt>
                <c:pt idx="1074">
                  <c:v>-10337.219000000001</c:v>
                </c:pt>
                <c:pt idx="1075">
                  <c:v>-9504.5450000000019</c:v>
                </c:pt>
                <c:pt idx="1076">
                  <c:v>-9591.5170000000035</c:v>
                </c:pt>
                <c:pt idx="1077">
                  <c:v>-11900.024000000001</c:v>
                </c:pt>
                <c:pt idx="1078">
                  <c:v>-7065.1290000000008</c:v>
                </c:pt>
                <c:pt idx="1079">
                  <c:v>-9131.6239999999998</c:v>
                </c:pt>
                <c:pt idx="1080">
                  <c:v>-11176.767</c:v>
                </c:pt>
                <c:pt idx="1081">
                  <c:v>-10599.063999999998</c:v>
                </c:pt>
                <c:pt idx="1082">
                  <c:v>-9655.9130000000005</c:v>
                </c:pt>
                <c:pt idx="1083">
                  <c:v>-8067.6229999999996</c:v>
                </c:pt>
                <c:pt idx="1084">
                  <c:v>-9023.4439999999995</c:v>
                </c:pt>
                <c:pt idx="1085">
                  <c:v>-11020.361000000001</c:v>
                </c:pt>
                <c:pt idx="1086">
                  <c:v>-10038.757000000001</c:v>
                </c:pt>
                <c:pt idx="1087">
                  <c:v>-11320.498</c:v>
                </c:pt>
                <c:pt idx="1088">
                  <c:v>-8286.7459999999992</c:v>
                </c:pt>
                <c:pt idx="1089">
                  <c:v>-8451.8450000000012</c:v>
                </c:pt>
                <c:pt idx="1090">
                  <c:v>-8479.1500000000015</c:v>
                </c:pt>
                <c:pt idx="1091">
                  <c:v>-10188.295999999998</c:v>
                </c:pt>
                <c:pt idx="1092">
                  <c:v>-9075.0190000000002</c:v>
                </c:pt>
                <c:pt idx="1093">
                  <c:v>-9216.7690000000002</c:v>
                </c:pt>
                <c:pt idx="1094">
                  <c:v>-10830.687999999998</c:v>
                </c:pt>
                <c:pt idx="1095">
                  <c:v>-8558.3549999999959</c:v>
                </c:pt>
                <c:pt idx="1096">
                  <c:v>-10402.682000000001</c:v>
                </c:pt>
                <c:pt idx="1097">
                  <c:v>-7696.8430000000008</c:v>
                </c:pt>
                <c:pt idx="1098">
                  <c:v>-7638.4039999999986</c:v>
                </c:pt>
                <c:pt idx="1099">
                  <c:v>-9403.2279999999992</c:v>
                </c:pt>
                <c:pt idx="1100">
                  <c:v>-7576.1409999999996</c:v>
                </c:pt>
                <c:pt idx="1101">
                  <c:v>-11295.319</c:v>
                </c:pt>
                <c:pt idx="1102">
                  <c:v>-6511.0689999999995</c:v>
                </c:pt>
                <c:pt idx="1103">
                  <c:v>-8111.5680000000029</c:v>
                </c:pt>
                <c:pt idx="1104">
                  <c:v>-8776.8600000000042</c:v>
                </c:pt>
                <c:pt idx="1105">
                  <c:v>-6611.6340000000018</c:v>
                </c:pt>
                <c:pt idx="1106">
                  <c:v>-9118.1980000000003</c:v>
                </c:pt>
                <c:pt idx="1107">
                  <c:v>-7380.2200000000012</c:v>
                </c:pt>
                <c:pt idx="1108">
                  <c:v>-6464.239999999998</c:v>
                </c:pt>
                <c:pt idx="1109">
                  <c:v>-6296.5299999999988</c:v>
                </c:pt>
                <c:pt idx="1110">
                  <c:v>-7785.3410000000003</c:v>
                </c:pt>
                <c:pt idx="1111">
                  <c:v>-7276.6100000000006</c:v>
                </c:pt>
                <c:pt idx="1112">
                  <c:v>-6284.9439999999995</c:v>
                </c:pt>
                <c:pt idx="1113">
                  <c:v>-6719.8119999999981</c:v>
                </c:pt>
                <c:pt idx="1114">
                  <c:v>-5961.619999999999</c:v>
                </c:pt>
                <c:pt idx="1115">
                  <c:v>-7860.8679999999986</c:v>
                </c:pt>
                <c:pt idx="1116">
                  <c:v>-7515.1049999999996</c:v>
                </c:pt>
                <c:pt idx="1117">
                  <c:v>-5224.760000000002</c:v>
                </c:pt>
                <c:pt idx="1118">
                  <c:v>-4771.43</c:v>
                </c:pt>
                <c:pt idx="1119">
                  <c:v>-6328.4250000000029</c:v>
                </c:pt>
                <c:pt idx="1120">
                  <c:v>-7217.255000000001</c:v>
                </c:pt>
                <c:pt idx="1121">
                  <c:v>-4409.1769999999997</c:v>
                </c:pt>
                <c:pt idx="1122">
                  <c:v>-2573.0899999999965</c:v>
                </c:pt>
                <c:pt idx="1123">
                  <c:v>-5625.9200000000019</c:v>
                </c:pt>
                <c:pt idx="1124">
                  <c:v>-2932.1300000000047</c:v>
                </c:pt>
                <c:pt idx="1125">
                  <c:v>-4914.7060000000019</c:v>
                </c:pt>
                <c:pt idx="1126">
                  <c:v>-5600.2829999999994</c:v>
                </c:pt>
                <c:pt idx="1127">
                  <c:v>1302.1899999999987</c:v>
                </c:pt>
                <c:pt idx="1128">
                  <c:v>-639.78999999999724</c:v>
                </c:pt>
                <c:pt idx="1129">
                  <c:v>-1982.4099999999999</c:v>
                </c:pt>
                <c:pt idx="1130">
                  <c:v>-256.79999999999927</c:v>
                </c:pt>
                <c:pt idx="1131">
                  <c:v>-143.27999999999884</c:v>
                </c:pt>
                <c:pt idx="1132">
                  <c:v>1765.1400000000031</c:v>
                </c:pt>
                <c:pt idx="1133">
                  <c:v>1877.2799999999988</c:v>
                </c:pt>
                <c:pt idx="1134">
                  <c:v>2993.3100000000013</c:v>
                </c:pt>
                <c:pt idx="1135">
                  <c:v>3052.2199999999975</c:v>
                </c:pt>
                <c:pt idx="1136">
                  <c:v>1764.8300000000017</c:v>
                </c:pt>
                <c:pt idx="1137">
                  <c:v>4631.3499999999985</c:v>
                </c:pt>
                <c:pt idx="1138">
                  <c:v>6153.2599999999984</c:v>
                </c:pt>
                <c:pt idx="1139">
                  <c:v>6670.68</c:v>
                </c:pt>
                <c:pt idx="1140">
                  <c:v>6401.98</c:v>
                </c:pt>
                <c:pt idx="1141">
                  <c:v>7992.8600000000006</c:v>
                </c:pt>
                <c:pt idx="1142">
                  <c:v>9244.6900000000023</c:v>
                </c:pt>
                <c:pt idx="1143">
                  <c:v>10170.59</c:v>
                </c:pt>
                <c:pt idx="1144">
                  <c:v>9102.93</c:v>
                </c:pt>
                <c:pt idx="1145">
                  <c:v>11629.64</c:v>
                </c:pt>
                <c:pt idx="1146">
                  <c:v>12341.460000000003</c:v>
                </c:pt>
                <c:pt idx="1147">
                  <c:v>12552.490000000005</c:v>
                </c:pt>
                <c:pt idx="1148">
                  <c:v>12938.379999999997</c:v>
                </c:pt>
                <c:pt idx="1149">
                  <c:v>15220.180000000004</c:v>
                </c:pt>
                <c:pt idx="1150">
                  <c:v>14089.650000000005</c:v>
                </c:pt>
                <c:pt idx="1151">
                  <c:v>15187.529999999999</c:v>
                </c:pt>
                <c:pt idx="1152">
                  <c:v>16445.460000000003</c:v>
                </c:pt>
                <c:pt idx="1153">
                  <c:v>16153.720000000001</c:v>
                </c:pt>
                <c:pt idx="1154">
                  <c:v>19299.929999999997</c:v>
                </c:pt>
                <c:pt idx="1155">
                  <c:v>23964.530000000002</c:v>
                </c:pt>
                <c:pt idx="1156">
                  <c:v>19409.640000000007</c:v>
                </c:pt>
                <c:pt idx="1157">
                  <c:v>22730.870000000003</c:v>
                </c:pt>
                <c:pt idx="1158">
                  <c:v>22273.1</c:v>
                </c:pt>
                <c:pt idx="1159">
                  <c:v>23941.350000000002</c:v>
                </c:pt>
                <c:pt idx="1160">
                  <c:v>23462.680000000004</c:v>
                </c:pt>
                <c:pt idx="1161">
                  <c:v>24271.230000000003</c:v>
                </c:pt>
                <c:pt idx="1162">
                  <c:v>25282.59</c:v>
                </c:pt>
                <c:pt idx="1163">
                  <c:v>25664.07</c:v>
                </c:pt>
                <c:pt idx="1164">
                  <c:v>30659.479999999996</c:v>
                </c:pt>
                <c:pt idx="1165">
                  <c:v>28777.759999999998</c:v>
                </c:pt>
                <c:pt idx="1166">
                  <c:v>30244.899999999998</c:v>
                </c:pt>
                <c:pt idx="1167">
                  <c:v>29899.899999999994</c:v>
                </c:pt>
                <c:pt idx="1168">
                  <c:v>29152.829999999994</c:v>
                </c:pt>
                <c:pt idx="1169">
                  <c:v>32978.67</c:v>
                </c:pt>
                <c:pt idx="1170">
                  <c:v>32492.22</c:v>
                </c:pt>
                <c:pt idx="1171">
                  <c:v>31047.66</c:v>
                </c:pt>
                <c:pt idx="1172">
                  <c:v>31998.590000000004</c:v>
                </c:pt>
                <c:pt idx="1173">
                  <c:v>31563.120000000003</c:v>
                </c:pt>
                <c:pt idx="1174">
                  <c:v>35249.479999999996</c:v>
                </c:pt>
                <c:pt idx="1175">
                  <c:v>35526.129999999997</c:v>
                </c:pt>
                <c:pt idx="1176">
                  <c:v>34373.93</c:v>
                </c:pt>
                <c:pt idx="1177">
                  <c:v>38979.49</c:v>
                </c:pt>
                <c:pt idx="1178">
                  <c:v>37656.400000000001</c:v>
                </c:pt>
                <c:pt idx="1179">
                  <c:v>38019.409999999996</c:v>
                </c:pt>
                <c:pt idx="1180">
                  <c:v>38015.589999999997</c:v>
                </c:pt>
                <c:pt idx="1181">
                  <c:v>39782.870000000003</c:v>
                </c:pt>
                <c:pt idx="1182">
                  <c:v>37091.06</c:v>
                </c:pt>
                <c:pt idx="1183">
                  <c:v>40323.939999999995</c:v>
                </c:pt>
                <c:pt idx="1184">
                  <c:v>39638.36</c:v>
                </c:pt>
                <c:pt idx="1185">
                  <c:v>38621.22</c:v>
                </c:pt>
                <c:pt idx="1186">
                  <c:v>40522.620000000003</c:v>
                </c:pt>
                <c:pt idx="1187">
                  <c:v>44502.41</c:v>
                </c:pt>
                <c:pt idx="1188">
                  <c:v>42169.96</c:v>
                </c:pt>
                <c:pt idx="1189">
                  <c:v>42279.670000000006</c:v>
                </c:pt>
                <c:pt idx="1190">
                  <c:v>44056.09</c:v>
                </c:pt>
                <c:pt idx="1191">
                  <c:v>41624.9</c:v>
                </c:pt>
                <c:pt idx="1192">
                  <c:v>44577.799999999996</c:v>
                </c:pt>
                <c:pt idx="1193">
                  <c:v>43375.399999999994</c:v>
                </c:pt>
                <c:pt idx="1194">
                  <c:v>44499.5</c:v>
                </c:pt>
                <c:pt idx="1195">
                  <c:v>41837.769999999997</c:v>
                </c:pt>
                <c:pt idx="1196">
                  <c:v>43257.600000000006</c:v>
                </c:pt>
                <c:pt idx="1197">
                  <c:v>46151.729999999996</c:v>
                </c:pt>
                <c:pt idx="1198">
                  <c:v>45055.24</c:v>
                </c:pt>
                <c:pt idx="1199">
                  <c:v>44170.54</c:v>
                </c:pt>
                <c:pt idx="1200">
                  <c:v>46984.4</c:v>
                </c:pt>
                <c:pt idx="1201">
                  <c:v>45567.320000000007</c:v>
                </c:pt>
                <c:pt idx="1202">
                  <c:v>46408.090000000004</c:v>
                </c:pt>
                <c:pt idx="1203">
                  <c:v>47715.000000000007</c:v>
                </c:pt>
                <c:pt idx="1204">
                  <c:v>47391.05</c:v>
                </c:pt>
                <c:pt idx="1205">
                  <c:v>46140.75</c:v>
                </c:pt>
                <c:pt idx="1206">
                  <c:v>49200.137000000002</c:v>
                </c:pt>
                <c:pt idx="1207">
                  <c:v>47622.83</c:v>
                </c:pt>
                <c:pt idx="1208">
                  <c:v>46443.479999999996</c:v>
                </c:pt>
                <c:pt idx="1209">
                  <c:v>47387.855999999992</c:v>
                </c:pt>
                <c:pt idx="1210">
                  <c:v>49430.999999999993</c:v>
                </c:pt>
                <c:pt idx="1211">
                  <c:v>47135.47</c:v>
                </c:pt>
                <c:pt idx="1212">
                  <c:v>48293.760000000002</c:v>
                </c:pt>
                <c:pt idx="1213">
                  <c:v>49519.350000000006</c:v>
                </c:pt>
                <c:pt idx="1214">
                  <c:v>48380.433000000005</c:v>
                </c:pt>
                <c:pt idx="1215">
                  <c:v>48587.804000000004</c:v>
                </c:pt>
                <c:pt idx="1216">
                  <c:v>49142.45</c:v>
                </c:pt>
                <c:pt idx="1217">
                  <c:v>49555.508000000002</c:v>
                </c:pt>
                <c:pt idx="1218">
                  <c:v>49169.313999999998</c:v>
                </c:pt>
                <c:pt idx="1219">
                  <c:v>53093.726000000002</c:v>
                </c:pt>
                <c:pt idx="1220">
                  <c:v>49243.01</c:v>
                </c:pt>
                <c:pt idx="1221">
                  <c:v>50928.652999999998</c:v>
                </c:pt>
                <c:pt idx="1222">
                  <c:v>49801.947</c:v>
                </c:pt>
                <c:pt idx="1223">
                  <c:v>51677.394999999997</c:v>
                </c:pt>
                <c:pt idx="1224">
                  <c:v>52212.517</c:v>
                </c:pt>
                <c:pt idx="1225">
                  <c:v>51039.887000000002</c:v>
                </c:pt>
                <c:pt idx="1226">
                  <c:v>53432.773999999998</c:v>
                </c:pt>
                <c:pt idx="1227">
                  <c:v>53030.7</c:v>
                </c:pt>
                <c:pt idx="1228">
                  <c:v>53158.415999999997</c:v>
                </c:pt>
                <c:pt idx="1229">
                  <c:v>55523.220999999998</c:v>
                </c:pt>
                <c:pt idx="1230">
                  <c:v>55125.884000000005</c:v>
                </c:pt>
                <c:pt idx="1231">
                  <c:v>56949.167000000001</c:v>
                </c:pt>
                <c:pt idx="1232">
                  <c:v>55722.197</c:v>
                </c:pt>
                <c:pt idx="1233">
                  <c:v>56818.546000000002</c:v>
                </c:pt>
                <c:pt idx="1234">
                  <c:v>55351.561999999998</c:v>
                </c:pt>
                <c:pt idx="1235">
                  <c:v>54626.619999999995</c:v>
                </c:pt>
                <c:pt idx="1236">
                  <c:v>56293.647999999994</c:v>
                </c:pt>
                <c:pt idx="1237">
                  <c:v>55681.298999999999</c:v>
                </c:pt>
                <c:pt idx="1238">
                  <c:v>56080.175999999999</c:v>
                </c:pt>
                <c:pt idx="1239">
                  <c:v>53576.506999999998</c:v>
                </c:pt>
                <c:pt idx="1240">
                  <c:v>56296.385000000002</c:v>
                </c:pt>
                <c:pt idx="1241">
                  <c:v>58263.402000000002</c:v>
                </c:pt>
                <c:pt idx="1242">
                  <c:v>55624.695</c:v>
                </c:pt>
                <c:pt idx="1243">
                  <c:v>59844.818999999996</c:v>
                </c:pt>
                <c:pt idx="1244">
                  <c:v>60238.959000000003</c:v>
                </c:pt>
                <c:pt idx="1245">
                  <c:v>58916.008000000002</c:v>
                </c:pt>
                <c:pt idx="1246">
                  <c:v>60351.562000000013</c:v>
                </c:pt>
                <c:pt idx="1247">
                  <c:v>57657.627</c:v>
                </c:pt>
                <c:pt idx="1248">
                  <c:v>60711.662000000004</c:v>
                </c:pt>
                <c:pt idx="1249">
                  <c:v>59207.910999999993</c:v>
                </c:pt>
                <c:pt idx="1250">
                  <c:v>60180.202000000005</c:v>
                </c:pt>
                <c:pt idx="1251">
                  <c:v>59142.451000000001</c:v>
                </c:pt>
                <c:pt idx="1252">
                  <c:v>57815.243000000009</c:v>
                </c:pt>
                <c:pt idx="1253">
                  <c:v>60458.523000000001</c:v>
                </c:pt>
                <c:pt idx="1254">
                  <c:v>61982.724000000002</c:v>
                </c:pt>
                <c:pt idx="1255">
                  <c:v>61918.63700000001</c:v>
                </c:pt>
                <c:pt idx="1256">
                  <c:v>62601.317999999999</c:v>
                </c:pt>
                <c:pt idx="1257">
                  <c:v>60807.34</c:v>
                </c:pt>
                <c:pt idx="1258">
                  <c:v>62133.937999999995</c:v>
                </c:pt>
                <c:pt idx="1259">
                  <c:v>62722.317999999985</c:v>
                </c:pt>
                <c:pt idx="1260">
                  <c:v>62099.914000000004</c:v>
                </c:pt>
                <c:pt idx="1261">
                  <c:v>64534.908000000003</c:v>
                </c:pt>
                <c:pt idx="1262">
                  <c:v>64405.518999999993</c:v>
                </c:pt>
                <c:pt idx="1263">
                  <c:v>61923.376000000011</c:v>
                </c:pt>
                <c:pt idx="1264">
                  <c:v>61742.556999999993</c:v>
                </c:pt>
                <c:pt idx="1265">
                  <c:v>63352.961000000003</c:v>
                </c:pt>
                <c:pt idx="1266">
                  <c:v>66701.656000000003</c:v>
                </c:pt>
                <c:pt idx="1267">
                  <c:v>65932.312000000005</c:v>
                </c:pt>
                <c:pt idx="1268">
                  <c:v>65626.374999999985</c:v>
                </c:pt>
                <c:pt idx="1269">
                  <c:v>66447.911000000007</c:v>
                </c:pt>
                <c:pt idx="1270">
                  <c:v>66694.638000000006</c:v>
                </c:pt>
                <c:pt idx="1271">
                  <c:v>65747.829999999987</c:v>
                </c:pt>
                <c:pt idx="1272">
                  <c:v>70322.266999999993</c:v>
                </c:pt>
                <c:pt idx="1273">
                  <c:v>69394.989999999991</c:v>
                </c:pt>
                <c:pt idx="1274">
                  <c:v>69046.017999999996</c:v>
                </c:pt>
                <c:pt idx="1275">
                  <c:v>69714.042000000001</c:v>
                </c:pt>
                <c:pt idx="1276">
                  <c:v>69685.356</c:v>
                </c:pt>
                <c:pt idx="1277">
                  <c:v>69774.017000000007</c:v>
                </c:pt>
                <c:pt idx="1278">
                  <c:v>67082.366000000009</c:v>
                </c:pt>
                <c:pt idx="1279">
                  <c:v>70899.656000000003</c:v>
                </c:pt>
                <c:pt idx="1280">
                  <c:v>70432.432000000001</c:v>
                </c:pt>
                <c:pt idx="1281">
                  <c:v>70203.707999999999</c:v>
                </c:pt>
                <c:pt idx="1282">
                  <c:v>71741.334000000003</c:v>
                </c:pt>
                <c:pt idx="1283">
                  <c:v>72920.838000000003</c:v>
                </c:pt>
                <c:pt idx="1284">
                  <c:v>74642.948000000004</c:v>
                </c:pt>
                <c:pt idx="1285">
                  <c:v>74949.947</c:v>
                </c:pt>
                <c:pt idx="1286">
                  <c:v>71958.306000000011</c:v>
                </c:pt>
                <c:pt idx="1287">
                  <c:v>76853.328000000009</c:v>
                </c:pt>
                <c:pt idx="1288">
                  <c:v>72492.82699999999</c:v>
                </c:pt>
                <c:pt idx="1289">
                  <c:v>74786.379000000001</c:v>
                </c:pt>
                <c:pt idx="1290">
                  <c:v>74461.22099999999</c:v>
                </c:pt>
                <c:pt idx="1291">
                  <c:v>76925.812999999995</c:v>
                </c:pt>
                <c:pt idx="1292">
                  <c:v>73064.725999999995</c:v>
                </c:pt>
                <c:pt idx="1293">
                  <c:v>76057.431100000002</c:v>
                </c:pt>
                <c:pt idx="1294">
                  <c:v>77880.858999999997</c:v>
                </c:pt>
                <c:pt idx="1295">
                  <c:v>81353.155800000008</c:v>
                </c:pt>
                <c:pt idx="1296">
                  <c:v>75989.687999999995</c:v>
                </c:pt>
                <c:pt idx="1297">
                  <c:v>79695.747300000003</c:v>
                </c:pt>
                <c:pt idx="1298">
                  <c:v>79915.471959999995</c:v>
                </c:pt>
                <c:pt idx="1299">
                  <c:v>81511.842939499998</c:v>
                </c:pt>
                <c:pt idx="1300">
                  <c:v>80980.520699999994</c:v>
                </c:pt>
                <c:pt idx="1301">
                  <c:v>82966.770399999994</c:v>
                </c:pt>
                <c:pt idx="1302">
                  <c:v>81767.874299999996</c:v>
                </c:pt>
                <c:pt idx="1303">
                  <c:v>84804.537599999996</c:v>
                </c:pt>
                <c:pt idx="1304">
                  <c:v>80523.062999999995</c:v>
                </c:pt>
                <c:pt idx="1305">
                  <c:v>85839.391400000008</c:v>
                </c:pt>
                <c:pt idx="1306">
                  <c:v>83072.361100000009</c:v>
                </c:pt>
                <c:pt idx="1307">
                  <c:v>85186.161800000002</c:v>
                </c:pt>
                <c:pt idx="1308">
                  <c:v>82405.854000000007</c:v>
                </c:pt>
                <c:pt idx="1309">
                  <c:v>84458.012999999992</c:v>
                </c:pt>
                <c:pt idx="1310">
                  <c:v>85377.200999999986</c:v>
                </c:pt>
                <c:pt idx="1311">
                  <c:v>87623.900999999983</c:v>
                </c:pt>
                <c:pt idx="1312">
                  <c:v>85787.35100000001</c:v>
                </c:pt>
                <c:pt idx="1313">
                  <c:v>85531.311000000002</c:v>
                </c:pt>
                <c:pt idx="1314">
                  <c:v>87320.561000000016</c:v>
                </c:pt>
                <c:pt idx="1315">
                  <c:v>88217.471999999994</c:v>
                </c:pt>
                <c:pt idx="1316">
                  <c:v>85879.059000000008</c:v>
                </c:pt>
                <c:pt idx="1317">
                  <c:v>86728.83</c:v>
                </c:pt>
                <c:pt idx="1318">
                  <c:v>87373.665999999997</c:v>
                </c:pt>
                <c:pt idx="1319">
                  <c:v>85732.57699999999</c:v>
                </c:pt>
                <c:pt idx="1320">
                  <c:v>90538.184999999998</c:v>
                </c:pt>
                <c:pt idx="1321">
                  <c:v>91597.74500000001</c:v>
                </c:pt>
                <c:pt idx="1322">
                  <c:v>90912.778000000006</c:v>
                </c:pt>
                <c:pt idx="1323">
                  <c:v>88673.562999999995</c:v>
                </c:pt>
                <c:pt idx="1324">
                  <c:v>90143.89</c:v>
                </c:pt>
                <c:pt idx="1325">
                  <c:v>87085.565000000002</c:v>
                </c:pt>
                <c:pt idx="1326">
                  <c:v>89700.008000000002</c:v>
                </c:pt>
                <c:pt idx="1327">
                  <c:v>89618.844000000012</c:v>
                </c:pt>
                <c:pt idx="1328">
                  <c:v>89426.887000000002</c:v>
                </c:pt>
                <c:pt idx="1329">
                  <c:v>87881.164999999994</c:v>
                </c:pt>
                <c:pt idx="1330">
                  <c:v>92459.411999999997</c:v>
                </c:pt>
                <c:pt idx="1331">
                  <c:v>89282.994999999995</c:v>
                </c:pt>
                <c:pt idx="1332">
                  <c:v>91852.873000000007</c:v>
                </c:pt>
                <c:pt idx="1333">
                  <c:v>89427.797999999995</c:v>
                </c:pt>
                <c:pt idx="1334">
                  <c:v>93707.888999999996</c:v>
                </c:pt>
                <c:pt idx="1335">
                  <c:v>89889.077999999994</c:v>
                </c:pt>
                <c:pt idx="1336">
                  <c:v>89677.274999999994</c:v>
                </c:pt>
                <c:pt idx="1337">
                  <c:v>89568.027000000002</c:v>
                </c:pt>
                <c:pt idx="1338">
                  <c:v>92721.254000000001</c:v>
                </c:pt>
                <c:pt idx="1339">
                  <c:v>91752.315000000002</c:v>
                </c:pt>
                <c:pt idx="1340">
                  <c:v>94261.929000000004</c:v>
                </c:pt>
                <c:pt idx="1341">
                  <c:v>90702.356</c:v>
                </c:pt>
                <c:pt idx="1342">
                  <c:v>91300.965000000011</c:v>
                </c:pt>
                <c:pt idx="1343">
                  <c:v>90229.796999999991</c:v>
                </c:pt>
                <c:pt idx="1344">
                  <c:v>90686.648000000016</c:v>
                </c:pt>
                <c:pt idx="1345">
                  <c:v>93307.958000000013</c:v>
                </c:pt>
                <c:pt idx="1346">
                  <c:v>92920.226999999999</c:v>
                </c:pt>
                <c:pt idx="1347">
                  <c:v>93423.001999999993</c:v>
                </c:pt>
                <c:pt idx="1348">
                  <c:v>94604.342000000004</c:v>
                </c:pt>
                <c:pt idx="1349">
                  <c:v>90812.992000000013</c:v>
                </c:pt>
                <c:pt idx="1350">
                  <c:v>94873.806000000011</c:v>
                </c:pt>
                <c:pt idx="1351">
                  <c:v>93909.601999999999</c:v>
                </c:pt>
                <c:pt idx="1352">
                  <c:v>91752.623999999996</c:v>
                </c:pt>
                <c:pt idx="1353">
                  <c:v>92874.597999999998</c:v>
                </c:pt>
                <c:pt idx="1354">
                  <c:v>94713.751000000004</c:v>
                </c:pt>
                <c:pt idx="1355">
                  <c:v>95156.258000000002</c:v>
                </c:pt>
                <c:pt idx="1356">
                  <c:v>92249.914000000004</c:v>
                </c:pt>
                <c:pt idx="1357">
                  <c:v>93383.187000000005</c:v>
                </c:pt>
                <c:pt idx="1358">
                  <c:v>94383.385999999999</c:v>
                </c:pt>
                <c:pt idx="1359">
                  <c:v>94140.327000000005</c:v>
                </c:pt>
                <c:pt idx="1360">
                  <c:v>90309.298999999999</c:v>
                </c:pt>
                <c:pt idx="1361">
                  <c:v>96796.426999999981</c:v>
                </c:pt>
                <c:pt idx="1362">
                  <c:v>93282.773000000001</c:v>
                </c:pt>
                <c:pt idx="1363">
                  <c:v>94405.055999999997</c:v>
                </c:pt>
                <c:pt idx="1364">
                  <c:v>93933.865999999995</c:v>
                </c:pt>
                <c:pt idx="1365">
                  <c:v>95343.930999999997</c:v>
                </c:pt>
                <c:pt idx="1366">
                  <c:v>90544.282999999996</c:v>
                </c:pt>
                <c:pt idx="1367">
                  <c:v>95315.091</c:v>
                </c:pt>
                <c:pt idx="1368">
                  <c:v>91993.558999999994</c:v>
                </c:pt>
                <c:pt idx="1369">
                  <c:v>92867.125</c:v>
                </c:pt>
                <c:pt idx="1370">
                  <c:v>91886.448000000004</c:v>
                </c:pt>
                <c:pt idx="1371">
                  <c:v>90794.838000000003</c:v>
                </c:pt>
                <c:pt idx="1372">
                  <c:v>91541.290000000008</c:v>
                </c:pt>
                <c:pt idx="1373">
                  <c:v>91423.338000000003</c:v>
                </c:pt>
                <c:pt idx="1374">
                  <c:v>91303.096999999994</c:v>
                </c:pt>
                <c:pt idx="1375">
                  <c:v>93666.836999999985</c:v>
                </c:pt>
                <c:pt idx="1376">
                  <c:v>89599.61</c:v>
                </c:pt>
                <c:pt idx="1377">
                  <c:v>88542.015000000014</c:v>
                </c:pt>
                <c:pt idx="1378">
                  <c:v>89916.841</c:v>
                </c:pt>
                <c:pt idx="1379">
                  <c:v>88865.350999999995</c:v>
                </c:pt>
                <c:pt idx="1380">
                  <c:v>90390.47099999999</c:v>
                </c:pt>
                <c:pt idx="1381">
                  <c:v>89311.066999999995</c:v>
                </c:pt>
                <c:pt idx="1382">
                  <c:v>89324.800000000003</c:v>
                </c:pt>
                <c:pt idx="1383">
                  <c:v>87695.163</c:v>
                </c:pt>
                <c:pt idx="1384">
                  <c:v>89687.953999999998</c:v>
                </c:pt>
                <c:pt idx="1385">
                  <c:v>86777.346999999994</c:v>
                </c:pt>
                <c:pt idx="1386">
                  <c:v>90227.504000000001</c:v>
                </c:pt>
                <c:pt idx="1387">
                  <c:v>87394.87000000001</c:v>
                </c:pt>
                <c:pt idx="1388">
                  <c:v>85704.960999999996</c:v>
                </c:pt>
                <c:pt idx="1389">
                  <c:v>84816.13</c:v>
                </c:pt>
                <c:pt idx="1390">
                  <c:v>84777.225000000006</c:v>
                </c:pt>
                <c:pt idx="1391">
                  <c:v>84283.441000000006</c:v>
                </c:pt>
                <c:pt idx="1392">
                  <c:v>84870.153999999995</c:v>
                </c:pt>
                <c:pt idx="1393">
                  <c:v>83795.929000000004</c:v>
                </c:pt>
                <c:pt idx="1394">
                  <c:v>83667.297999999995</c:v>
                </c:pt>
                <c:pt idx="1395">
                  <c:v>84246.057000000001</c:v>
                </c:pt>
                <c:pt idx="1396">
                  <c:v>85959.016000000018</c:v>
                </c:pt>
                <c:pt idx="1397">
                  <c:v>81890.104000000007</c:v>
                </c:pt>
                <c:pt idx="1398">
                  <c:v>84067.682000000001</c:v>
                </c:pt>
                <c:pt idx="1399">
                  <c:v>84649.351999999999</c:v>
                </c:pt>
                <c:pt idx="1400">
                  <c:v>80645.600999999995</c:v>
                </c:pt>
                <c:pt idx="1401">
                  <c:v>82705.683999999994</c:v>
                </c:pt>
                <c:pt idx="1402">
                  <c:v>80282.134900000005</c:v>
                </c:pt>
                <c:pt idx="1403">
                  <c:v>81691.74549999999</c:v>
                </c:pt>
                <c:pt idx="1404">
                  <c:v>79639.897899999996</c:v>
                </c:pt>
                <c:pt idx="1405">
                  <c:v>79239.04329999999</c:v>
                </c:pt>
                <c:pt idx="1406">
                  <c:v>80355.828800000003</c:v>
                </c:pt>
                <c:pt idx="1407">
                  <c:v>77638.547500000001</c:v>
                </c:pt>
                <c:pt idx="1408">
                  <c:v>79571.223300000012</c:v>
                </c:pt>
                <c:pt idx="1409">
                  <c:v>77957.308199999999</c:v>
                </c:pt>
                <c:pt idx="1410">
                  <c:v>77566.992000000013</c:v>
                </c:pt>
                <c:pt idx="1411">
                  <c:v>76010.430400000012</c:v>
                </c:pt>
                <c:pt idx="1412">
                  <c:v>72050.784400000004</c:v>
                </c:pt>
                <c:pt idx="1413">
                  <c:v>74855.350099999996</c:v>
                </c:pt>
                <c:pt idx="1414">
                  <c:v>73755.797009999995</c:v>
                </c:pt>
                <c:pt idx="1415">
                  <c:v>73459.012100000007</c:v>
                </c:pt>
                <c:pt idx="1416">
                  <c:v>73084.562999999995</c:v>
                </c:pt>
                <c:pt idx="1417">
                  <c:v>71389.009000000005</c:v>
                </c:pt>
                <c:pt idx="1418">
                  <c:v>71841.591</c:v>
                </c:pt>
                <c:pt idx="1419">
                  <c:v>70898.745999999985</c:v>
                </c:pt>
                <c:pt idx="1420">
                  <c:v>73436.13</c:v>
                </c:pt>
                <c:pt idx="1421">
                  <c:v>72302.702000000005</c:v>
                </c:pt>
                <c:pt idx="1422">
                  <c:v>70708.616000000009</c:v>
                </c:pt>
                <c:pt idx="1423">
                  <c:v>69047.850999999995</c:v>
                </c:pt>
                <c:pt idx="1424">
                  <c:v>69068.145000000004</c:v>
                </c:pt>
                <c:pt idx="1425">
                  <c:v>68694.310000000012</c:v>
                </c:pt>
                <c:pt idx="1426">
                  <c:v>65958.256999999998</c:v>
                </c:pt>
                <c:pt idx="1427">
                  <c:v>69335.171000000002</c:v>
                </c:pt>
                <c:pt idx="1428">
                  <c:v>65549.785000000003</c:v>
                </c:pt>
                <c:pt idx="1429">
                  <c:v>69728.700000000012</c:v>
                </c:pt>
                <c:pt idx="1430">
                  <c:v>66116.785000000003</c:v>
                </c:pt>
                <c:pt idx="1431">
                  <c:v>66987.158999999985</c:v>
                </c:pt>
                <c:pt idx="1432">
                  <c:v>66224.365999999995</c:v>
                </c:pt>
                <c:pt idx="1433">
                  <c:v>68238.372000000003</c:v>
                </c:pt>
                <c:pt idx="1434">
                  <c:v>65146.332999999999</c:v>
                </c:pt>
                <c:pt idx="1435">
                  <c:v>65590.971000000005</c:v>
                </c:pt>
                <c:pt idx="1436">
                  <c:v>65164.183999999994</c:v>
                </c:pt>
                <c:pt idx="1437">
                  <c:v>66197.512000000002</c:v>
                </c:pt>
                <c:pt idx="1438">
                  <c:v>63112.178000000007</c:v>
                </c:pt>
                <c:pt idx="1439">
                  <c:v>65177.762999999992</c:v>
                </c:pt>
                <c:pt idx="1440">
                  <c:v>63247.067999999999</c:v>
                </c:pt>
                <c:pt idx="1441">
                  <c:v>64249.119000000006</c:v>
                </c:pt>
                <c:pt idx="1442">
                  <c:v>62543.487000000008</c:v>
                </c:pt>
                <c:pt idx="1443">
                  <c:v>64943.85100000001</c:v>
                </c:pt>
                <c:pt idx="1444">
                  <c:v>62016.601000000002</c:v>
                </c:pt>
                <c:pt idx="1445">
                  <c:v>63379.206999999995</c:v>
                </c:pt>
                <c:pt idx="1446">
                  <c:v>58825.682000000001</c:v>
                </c:pt>
                <c:pt idx="1447">
                  <c:v>64487.768000000011</c:v>
                </c:pt>
                <c:pt idx="1448">
                  <c:v>63878.030999999995</c:v>
                </c:pt>
                <c:pt idx="1449">
                  <c:v>63014.525000000009</c:v>
                </c:pt>
                <c:pt idx="1450">
                  <c:v>59143.522000000004</c:v>
                </c:pt>
                <c:pt idx="1451">
                  <c:v>63390.658999999992</c:v>
                </c:pt>
                <c:pt idx="1452">
                  <c:v>59334.407999999996</c:v>
                </c:pt>
                <c:pt idx="1453">
                  <c:v>61396.329999999994</c:v>
                </c:pt>
                <c:pt idx="1454">
                  <c:v>57258.603000000003</c:v>
                </c:pt>
                <c:pt idx="1455">
                  <c:v>60165.103000000003</c:v>
                </c:pt>
                <c:pt idx="1456">
                  <c:v>58177.185000000005</c:v>
                </c:pt>
                <c:pt idx="1457">
                  <c:v>58555.598000000005</c:v>
                </c:pt>
                <c:pt idx="1458">
                  <c:v>59196.927000000003</c:v>
                </c:pt>
                <c:pt idx="1459">
                  <c:v>57507.175000000003</c:v>
                </c:pt>
                <c:pt idx="1460">
                  <c:v>58360.442000000003</c:v>
                </c:pt>
                <c:pt idx="1461">
                  <c:v>56811.823000000004</c:v>
                </c:pt>
                <c:pt idx="1462">
                  <c:v>58661.493000000002</c:v>
                </c:pt>
                <c:pt idx="1463">
                  <c:v>58379.966000000008</c:v>
                </c:pt>
                <c:pt idx="1464">
                  <c:v>57547.758000000002</c:v>
                </c:pt>
                <c:pt idx="1465">
                  <c:v>59122.468999999997</c:v>
                </c:pt>
                <c:pt idx="1466">
                  <c:v>57398.371999999996</c:v>
                </c:pt>
                <c:pt idx="1467">
                  <c:v>59135.585000000006</c:v>
                </c:pt>
                <c:pt idx="1468">
                  <c:v>57700.493999999999</c:v>
                </c:pt>
                <c:pt idx="1469">
                  <c:v>56589.659</c:v>
                </c:pt>
                <c:pt idx="1470">
                  <c:v>55908.207999999999</c:v>
                </c:pt>
                <c:pt idx="1471">
                  <c:v>55456.993999999999</c:v>
                </c:pt>
                <c:pt idx="1472">
                  <c:v>58003.698000000004</c:v>
                </c:pt>
                <c:pt idx="1473">
                  <c:v>57464.593999999997</c:v>
                </c:pt>
                <c:pt idx="1474">
                  <c:v>54019.312999999995</c:v>
                </c:pt>
                <c:pt idx="1475">
                  <c:v>56371.462</c:v>
                </c:pt>
                <c:pt idx="1476">
                  <c:v>56674.497999999992</c:v>
                </c:pt>
                <c:pt idx="1477">
                  <c:v>55848.082000000002</c:v>
                </c:pt>
                <c:pt idx="1478">
                  <c:v>57337.34199999999</c:v>
                </c:pt>
                <c:pt idx="1479">
                  <c:v>54474.031999999999</c:v>
                </c:pt>
                <c:pt idx="1480">
                  <c:v>54752.502999999997</c:v>
                </c:pt>
                <c:pt idx="1481">
                  <c:v>54460.3</c:v>
                </c:pt>
                <c:pt idx="1482">
                  <c:v>56029.21</c:v>
                </c:pt>
                <c:pt idx="1483">
                  <c:v>54081.417999999998</c:v>
                </c:pt>
                <c:pt idx="1484">
                  <c:v>55355.839</c:v>
                </c:pt>
                <c:pt idx="1485">
                  <c:v>55900.877999999997</c:v>
                </c:pt>
                <c:pt idx="1486">
                  <c:v>54266.97</c:v>
                </c:pt>
                <c:pt idx="1487">
                  <c:v>54564.360999999997</c:v>
                </c:pt>
                <c:pt idx="1488">
                  <c:v>55435.485000000001</c:v>
                </c:pt>
                <c:pt idx="1489">
                  <c:v>54134.217999999993</c:v>
                </c:pt>
                <c:pt idx="1490">
                  <c:v>53925.168000000005</c:v>
                </c:pt>
                <c:pt idx="1491">
                  <c:v>51480.093000000001</c:v>
                </c:pt>
                <c:pt idx="1492">
                  <c:v>52790.076999999997</c:v>
                </c:pt>
                <c:pt idx="1493">
                  <c:v>55883.785000000003</c:v>
                </c:pt>
                <c:pt idx="1494">
                  <c:v>53118.748999999996</c:v>
                </c:pt>
                <c:pt idx="1495">
                  <c:v>50548.702000000005</c:v>
                </c:pt>
                <c:pt idx="1496">
                  <c:v>51095.883999999998</c:v>
                </c:pt>
                <c:pt idx="1497">
                  <c:v>52821.202999999994</c:v>
                </c:pt>
                <c:pt idx="1498">
                  <c:v>50836.486999999994</c:v>
                </c:pt>
                <c:pt idx="1499">
                  <c:v>51480.414000000004</c:v>
                </c:pt>
                <c:pt idx="1500">
                  <c:v>52042.082000000002</c:v>
                </c:pt>
                <c:pt idx="1501">
                  <c:v>50942.536999999997</c:v>
                </c:pt>
                <c:pt idx="1502">
                  <c:v>53347.631000000001</c:v>
                </c:pt>
                <c:pt idx="1503">
                  <c:v>50527.496999999996</c:v>
                </c:pt>
                <c:pt idx="1504">
                  <c:v>53001.400999999998</c:v>
                </c:pt>
                <c:pt idx="1505">
                  <c:v>54239.350000000006</c:v>
                </c:pt>
                <c:pt idx="1506">
                  <c:v>53304.440999999999</c:v>
                </c:pt>
                <c:pt idx="1507">
                  <c:v>52560.730999999992</c:v>
                </c:pt>
                <c:pt idx="1508">
                  <c:v>50934.288999999997</c:v>
                </c:pt>
                <c:pt idx="1509">
                  <c:v>49739.838000000003</c:v>
                </c:pt>
                <c:pt idx="1510">
                  <c:v>49460.599000000002</c:v>
                </c:pt>
                <c:pt idx="1511">
                  <c:v>48651.735000000001</c:v>
                </c:pt>
                <c:pt idx="1512">
                  <c:v>49692.228999999999</c:v>
                </c:pt>
                <c:pt idx="1513">
                  <c:v>49365.542000000001</c:v>
                </c:pt>
                <c:pt idx="1514">
                  <c:v>49792.629000000001</c:v>
                </c:pt>
                <c:pt idx="1515">
                  <c:v>50592.803999999996</c:v>
                </c:pt>
                <c:pt idx="1516">
                  <c:v>48053.747000000003</c:v>
                </c:pt>
                <c:pt idx="1517">
                  <c:v>50577.551999999996</c:v>
                </c:pt>
                <c:pt idx="1518">
                  <c:v>49545.441000000006</c:v>
                </c:pt>
                <c:pt idx="1519">
                  <c:v>47813.872000000003</c:v>
                </c:pt>
                <c:pt idx="1520">
                  <c:v>49637.447</c:v>
                </c:pt>
                <c:pt idx="1521">
                  <c:v>48020.783000000003</c:v>
                </c:pt>
                <c:pt idx="1522">
                  <c:v>47903.131000000001</c:v>
                </c:pt>
                <c:pt idx="1523">
                  <c:v>50672.451000000001</c:v>
                </c:pt>
                <c:pt idx="1524">
                  <c:v>48402.559000000001</c:v>
                </c:pt>
                <c:pt idx="1525">
                  <c:v>48709.258999999998</c:v>
                </c:pt>
                <c:pt idx="1526">
                  <c:v>46941.07</c:v>
                </c:pt>
                <c:pt idx="1527">
                  <c:v>48948.212</c:v>
                </c:pt>
                <c:pt idx="1528">
                  <c:v>49439.39</c:v>
                </c:pt>
                <c:pt idx="1529">
                  <c:v>46828.614999999998</c:v>
                </c:pt>
                <c:pt idx="1530">
                  <c:v>46528.775000000001</c:v>
                </c:pt>
                <c:pt idx="1531">
                  <c:v>49421.992000000006</c:v>
                </c:pt>
                <c:pt idx="1532">
                  <c:v>48184.81</c:v>
                </c:pt>
                <c:pt idx="1533">
                  <c:v>51123.343999999997</c:v>
                </c:pt>
                <c:pt idx="1534">
                  <c:v>49709.62</c:v>
                </c:pt>
                <c:pt idx="1535">
                  <c:v>49333.492999999995</c:v>
                </c:pt>
                <c:pt idx="1536">
                  <c:v>46872.857000000004</c:v>
                </c:pt>
                <c:pt idx="1537">
                  <c:v>50580.447</c:v>
                </c:pt>
                <c:pt idx="1538">
                  <c:v>49565.130000000005</c:v>
                </c:pt>
                <c:pt idx="1539">
                  <c:v>49607.083999999995</c:v>
                </c:pt>
                <c:pt idx="1540">
                  <c:v>51661.072</c:v>
                </c:pt>
                <c:pt idx="1541">
                  <c:v>49320.068999999996</c:v>
                </c:pt>
                <c:pt idx="1542">
                  <c:v>50254.824999999997</c:v>
                </c:pt>
                <c:pt idx="1543">
                  <c:v>48479.918000000005</c:v>
                </c:pt>
                <c:pt idx="1544">
                  <c:v>50012.055999999997</c:v>
                </c:pt>
                <c:pt idx="1545">
                  <c:v>49435.122000000003</c:v>
                </c:pt>
                <c:pt idx="1546">
                  <c:v>49277.807000000001</c:v>
                </c:pt>
                <c:pt idx="1547">
                  <c:v>50787.207000000009</c:v>
                </c:pt>
                <c:pt idx="1548">
                  <c:v>48754.125</c:v>
                </c:pt>
                <c:pt idx="1549">
                  <c:v>48951.729999999996</c:v>
                </c:pt>
                <c:pt idx="1550">
                  <c:v>51824.955999999998</c:v>
                </c:pt>
                <c:pt idx="1551">
                  <c:v>52138.369999999995</c:v>
                </c:pt>
                <c:pt idx="1552">
                  <c:v>51251.976000000002</c:v>
                </c:pt>
                <c:pt idx="1553">
                  <c:v>50130.163</c:v>
                </c:pt>
                <c:pt idx="1554">
                  <c:v>48108.07</c:v>
                </c:pt>
                <c:pt idx="1555">
                  <c:v>50778.80799999999</c:v>
                </c:pt>
                <c:pt idx="1556">
                  <c:v>49787.76</c:v>
                </c:pt>
                <c:pt idx="1557">
                  <c:v>50568.697</c:v>
                </c:pt>
                <c:pt idx="1558">
                  <c:v>51476.747000000003</c:v>
                </c:pt>
                <c:pt idx="1559">
                  <c:v>52184.758999999998</c:v>
                </c:pt>
                <c:pt idx="1560">
                  <c:v>53994.140999999996</c:v>
                </c:pt>
                <c:pt idx="1561">
                  <c:v>51199.491000000002</c:v>
                </c:pt>
                <c:pt idx="1562">
                  <c:v>52409.364999999998</c:v>
                </c:pt>
                <c:pt idx="1563">
                  <c:v>52527.770999999993</c:v>
                </c:pt>
                <c:pt idx="1564">
                  <c:v>52136.385999999999</c:v>
                </c:pt>
                <c:pt idx="1565">
                  <c:v>50409.697</c:v>
                </c:pt>
                <c:pt idx="1566">
                  <c:v>51462.093999999997</c:v>
                </c:pt>
                <c:pt idx="1567">
                  <c:v>52107.848999999995</c:v>
                </c:pt>
                <c:pt idx="1568">
                  <c:v>53358.461000000003</c:v>
                </c:pt>
                <c:pt idx="1569">
                  <c:v>53589.028999999995</c:v>
                </c:pt>
                <c:pt idx="1570">
                  <c:v>55011.293000000005</c:v>
                </c:pt>
                <c:pt idx="1571">
                  <c:v>53208.009000000005</c:v>
                </c:pt>
                <c:pt idx="1572">
                  <c:v>55150.904999999999</c:v>
                </c:pt>
                <c:pt idx="1573">
                  <c:v>52444.305999999997</c:v>
                </c:pt>
                <c:pt idx="1574">
                  <c:v>53737.341999999997</c:v>
                </c:pt>
                <c:pt idx="1575">
                  <c:v>54574.133999999998</c:v>
                </c:pt>
                <c:pt idx="1576">
                  <c:v>54403.233999999997</c:v>
                </c:pt>
                <c:pt idx="1577">
                  <c:v>55200.504999999997</c:v>
                </c:pt>
                <c:pt idx="1578">
                  <c:v>52928.318000000007</c:v>
                </c:pt>
                <c:pt idx="1579">
                  <c:v>53347.621999999996</c:v>
                </c:pt>
                <c:pt idx="1580">
                  <c:v>54522.705999999998</c:v>
                </c:pt>
                <c:pt idx="1581">
                  <c:v>53520.811999999998</c:v>
                </c:pt>
                <c:pt idx="1582">
                  <c:v>58568.263000000006</c:v>
                </c:pt>
                <c:pt idx="1583">
                  <c:v>52724.607000000004</c:v>
                </c:pt>
                <c:pt idx="1584">
                  <c:v>56129.148999999998</c:v>
                </c:pt>
                <c:pt idx="1585">
                  <c:v>57208.41</c:v>
                </c:pt>
                <c:pt idx="1586">
                  <c:v>57540.275999999998</c:v>
                </c:pt>
                <c:pt idx="1587">
                  <c:v>57442.178</c:v>
                </c:pt>
                <c:pt idx="1588">
                  <c:v>58445.277000000009</c:v>
                </c:pt>
                <c:pt idx="1589">
                  <c:v>59771.576000000001</c:v>
                </c:pt>
                <c:pt idx="1590">
                  <c:v>59716.949000000001</c:v>
                </c:pt>
                <c:pt idx="1591">
                  <c:v>59264.53</c:v>
                </c:pt>
                <c:pt idx="1592">
                  <c:v>63358.004000000001</c:v>
                </c:pt>
                <c:pt idx="1593">
                  <c:v>60102.69</c:v>
                </c:pt>
                <c:pt idx="1594">
                  <c:v>62024.836999999992</c:v>
                </c:pt>
                <c:pt idx="1595">
                  <c:v>62816.769</c:v>
                </c:pt>
                <c:pt idx="1596">
                  <c:v>60814.974000000009</c:v>
                </c:pt>
                <c:pt idx="1597">
                  <c:v>62602.38700000001</c:v>
                </c:pt>
                <c:pt idx="1598">
                  <c:v>63588.26200000001</c:v>
                </c:pt>
                <c:pt idx="1599">
                  <c:v>65217.592000000004</c:v>
                </c:pt>
                <c:pt idx="1600">
                  <c:v>64267.887000000002</c:v>
                </c:pt>
                <c:pt idx="1601">
                  <c:v>67237.086999999985</c:v>
                </c:pt>
                <c:pt idx="1602">
                  <c:v>68602.447</c:v>
                </c:pt>
                <c:pt idx="1603">
                  <c:v>68382.874000000011</c:v>
                </c:pt>
                <c:pt idx="1604">
                  <c:v>68980.713999999993</c:v>
                </c:pt>
                <c:pt idx="1605">
                  <c:v>69744.571999999986</c:v>
                </c:pt>
                <c:pt idx="1606">
                  <c:v>71797.328999999983</c:v>
                </c:pt>
                <c:pt idx="1607">
                  <c:v>72617.186000000016</c:v>
                </c:pt>
                <c:pt idx="1608">
                  <c:v>71566.46699999999</c:v>
                </c:pt>
                <c:pt idx="1609">
                  <c:v>77300.269000000015</c:v>
                </c:pt>
                <c:pt idx="1610">
                  <c:v>76311.953000000009</c:v>
                </c:pt>
                <c:pt idx="1611">
                  <c:v>80526.282000000007</c:v>
                </c:pt>
                <c:pt idx="1612">
                  <c:v>81305.234600000011</c:v>
                </c:pt>
                <c:pt idx="1613">
                  <c:v>84815.215159999992</c:v>
                </c:pt>
                <c:pt idx="1614">
                  <c:v>88514.711999999985</c:v>
                </c:pt>
                <c:pt idx="1615">
                  <c:v>91458.589000000007</c:v>
                </c:pt>
                <c:pt idx="1616">
                  <c:v>91001.74</c:v>
                </c:pt>
                <c:pt idx="1617">
                  <c:v>86559.602999999988</c:v>
                </c:pt>
                <c:pt idx="1618">
                  <c:v>79750.216</c:v>
                </c:pt>
                <c:pt idx="1619">
                  <c:v>55182.037000000004</c:v>
                </c:pt>
                <c:pt idx="1620">
                  <c:v>36668.546000000002</c:v>
                </c:pt>
                <c:pt idx="1621">
                  <c:v>30999.909999999996</c:v>
                </c:pt>
                <c:pt idx="1622">
                  <c:v>50914.158000000003</c:v>
                </c:pt>
                <c:pt idx="1623">
                  <c:v>60968.320000000007</c:v>
                </c:pt>
                <c:pt idx="1624">
                  <c:v>68358.463000000003</c:v>
                </c:pt>
                <c:pt idx="1625">
                  <c:v>65606.080000000002</c:v>
                </c:pt>
                <c:pt idx="1626">
                  <c:v>66640.629000000001</c:v>
                </c:pt>
                <c:pt idx="1627">
                  <c:v>67025.605499999991</c:v>
                </c:pt>
                <c:pt idx="1628">
                  <c:v>63890.680999999997</c:v>
                </c:pt>
                <c:pt idx="1629">
                  <c:v>62470.549999999996</c:v>
                </c:pt>
                <c:pt idx="1630">
                  <c:v>58867.343999999997</c:v>
                </c:pt>
                <c:pt idx="1631">
                  <c:v>54869.997000000003</c:v>
                </c:pt>
                <c:pt idx="1632">
                  <c:v>52839.049999999996</c:v>
                </c:pt>
                <c:pt idx="1633">
                  <c:v>52895.201000000001</c:v>
                </c:pt>
                <c:pt idx="1634">
                  <c:v>52783.052000000003</c:v>
                </c:pt>
                <c:pt idx="1635">
                  <c:v>50223.389000000003</c:v>
                </c:pt>
                <c:pt idx="1636">
                  <c:v>45766.599999999991</c:v>
                </c:pt>
                <c:pt idx="1637">
                  <c:v>48992.159999999996</c:v>
                </c:pt>
                <c:pt idx="1638">
                  <c:v>43847.665000000001</c:v>
                </c:pt>
                <c:pt idx="1639">
                  <c:v>47133.018999999993</c:v>
                </c:pt>
                <c:pt idx="1640">
                  <c:v>43628.543000000005</c:v>
                </c:pt>
                <c:pt idx="1641">
                  <c:v>43468.33</c:v>
                </c:pt>
                <c:pt idx="1642">
                  <c:v>44317.33</c:v>
                </c:pt>
                <c:pt idx="1643">
                  <c:v>41524.349999999991</c:v>
                </c:pt>
                <c:pt idx="1644">
                  <c:v>41906.28</c:v>
                </c:pt>
                <c:pt idx="1645">
                  <c:v>40915.68</c:v>
                </c:pt>
                <c:pt idx="1646">
                  <c:v>39694.520000000004</c:v>
                </c:pt>
                <c:pt idx="1647">
                  <c:v>39363.859999999993</c:v>
                </c:pt>
                <c:pt idx="1648">
                  <c:v>38507.85</c:v>
                </c:pt>
                <c:pt idx="1649">
                  <c:v>37079.770000000004</c:v>
                </c:pt>
                <c:pt idx="1650">
                  <c:v>37422.79</c:v>
                </c:pt>
                <c:pt idx="1651">
                  <c:v>37257.68</c:v>
                </c:pt>
                <c:pt idx="1652">
                  <c:v>35334.01</c:v>
                </c:pt>
                <c:pt idx="1653">
                  <c:v>33245.550000000003</c:v>
                </c:pt>
                <c:pt idx="1654">
                  <c:v>30969.079999999994</c:v>
                </c:pt>
                <c:pt idx="1655">
                  <c:v>30891.870000000003</c:v>
                </c:pt>
                <c:pt idx="1656">
                  <c:v>36587.229999999996</c:v>
                </c:pt>
                <c:pt idx="1657">
                  <c:v>45547.184999999998</c:v>
                </c:pt>
                <c:pt idx="1658">
                  <c:v>68146.05799999999</c:v>
                </c:pt>
                <c:pt idx="1659">
                  <c:v>63859.550999999992</c:v>
                </c:pt>
                <c:pt idx="1660">
                  <c:v>54045.560000000005</c:v>
                </c:pt>
                <c:pt idx="1661">
                  <c:v>47808.69</c:v>
                </c:pt>
                <c:pt idx="1662">
                  <c:v>45867.928999999996</c:v>
                </c:pt>
                <c:pt idx="1663">
                  <c:v>37780.311000000002</c:v>
                </c:pt>
                <c:pt idx="1664">
                  <c:v>28733.512999999999</c:v>
                </c:pt>
                <c:pt idx="1665">
                  <c:v>26615.592999999993</c:v>
                </c:pt>
                <c:pt idx="1666">
                  <c:v>28210.144</c:v>
                </c:pt>
                <c:pt idx="1667">
                  <c:v>28987.729999999996</c:v>
                </c:pt>
                <c:pt idx="1668">
                  <c:v>22197.11</c:v>
                </c:pt>
                <c:pt idx="1669">
                  <c:v>20330.809999999998</c:v>
                </c:pt>
                <c:pt idx="1670">
                  <c:v>16305.690000000002</c:v>
                </c:pt>
                <c:pt idx="1671">
                  <c:v>16275.329999999998</c:v>
                </c:pt>
                <c:pt idx="1672">
                  <c:v>16313.769999999997</c:v>
                </c:pt>
                <c:pt idx="1673">
                  <c:v>15646.359999999997</c:v>
                </c:pt>
                <c:pt idx="1674">
                  <c:v>15381.770000000004</c:v>
                </c:pt>
                <c:pt idx="1675">
                  <c:v>15406.649999999998</c:v>
                </c:pt>
                <c:pt idx="1676">
                  <c:v>12155.149999999994</c:v>
                </c:pt>
                <c:pt idx="1677">
                  <c:v>13542.169999999998</c:v>
                </c:pt>
                <c:pt idx="1678">
                  <c:v>15847.02</c:v>
                </c:pt>
                <c:pt idx="1679">
                  <c:v>12249.61</c:v>
                </c:pt>
                <c:pt idx="1680">
                  <c:v>13400.120000000003</c:v>
                </c:pt>
                <c:pt idx="1681">
                  <c:v>9110.57</c:v>
                </c:pt>
                <c:pt idx="1682">
                  <c:v>11146.389999999996</c:v>
                </c:pt>
                <c:pt idx="1683">
                  <c:v>8411.5600000000013</c:v>
                </c:pt>
                <c:pt idx="1684">
                  <c:v>9901.1200000000026</c:v>
                </c:pt>
                <c:pt idx="1685">
                  <c:v>9568.7900000000009</c:v>
                </c:pt>
                <c:pt idx="1686">
                  <c:v>8555.7599999999984</c:v>
                </c:pt>
                <c:pt idx="1687">
                  <c:v>7160.1900000000023</c:v>
                </c:pt>
                <c:pt idx="1688">
                  <c:v>8482.510000000002</c:v>
                </c:pt>
                <c:pt idx="1689">
                  <c:v>5496.5199999999968</c:v>
                </c:pt>
                <c:pt idx="1690">
                  <c:v>4355.16</c:v>
                </c:pt>
                <c:pt idx="1691">
                  <c:v>6903.23</c:v>
                </c:pt>
                <c:pt idx="1692">
                  <c:v>2857.5200000000004</c:v>
                </c:pt>
                <c:pt idx="1693">
                  <c:v>2627.8700000000026</c:v>
                </c:pt>
                <c:pt idx="1694">
                  <c:v>6117.0999999999985</c:v>
                </c:pt>
                <c:pt idx="1695">
                  <c:v>2944.3300000000017</c:v>
                </c:pt>
                <c:pt idx="1696">
                  <c:v>4918.9700000000012</c:v>
                </c:pt>
                <c:pt idx="1697">
                  <c:v>558.61999999999898</c:v>
                </c:pt>
                <c:pt idx="1698">
                  <c:v>155.4900000000016</c:v>
                </c:pt>
                <c:pt idx="1699">
                  <c:v>3190.7700000000004</c:v>
                </c:pt>
                <c:pt idx="1700">
                  <c:v>1831.6600000000035</c:v>
                </c:pt>
                <c:pt idx="1701">
                  <c:v>2569.1099999999969</c:v>
                </c:pt>
                <c:pt idx="1702">
                  <c:v>-362.09000000000015</c:v>
                </c:pt>
                <c:pt idx="1703">
                  <c:v>279.38000000000102</c:v>
                </c:pt>
                <c:pt idx="1704">
                  <c:v>-2111.3599999999969</c:v>
                </c:pt>
                <c:pt idx="1705">
                  <c:v>-1205.4399999999987</c:v>
                </c:pt>
                <c:pt idx="1706">
                  <c:v>-465.39999999999782</c:v>
                </c:pt>
                <c:pt idx="1707">
                  <c:v>-467.22000000000116</c:v>
                </c:pt>
                <c:pt idx="1708">
                  <c:v>968.16999999999825</c:v>
                </c:pt>
                <c:pt idx="1709">
                  <c:v>-3699.1800000000003</c:v>
                </c:pt>
                <c:pt idx="1710">
                  <c:v>-1087.3399999999965</c:v>
                </c:pt>
                <c:pt idx="1711">
                  <c:v>-3854.8200000000033</c:v>
                </c:pt>
                <c:pt idx="1712">
                  <c:v>-423.88999999999942</c:v>
                </c:pt>
                <c:pt idx="1713">
                  <c:v>-1950.0800000000017</c:v>
                </c:pt>
                <c:pt idx="1714">
                  <c:v>-2689.8199999999997</c:v>
                </c:pt>
                <c:pt idx="1715">
                  <c:v>-3454.4300000000003</c:v>
                </c:pt>
                <c:pt idx="1716">
                  <c:v>-2311.5580000000009</c:v>
                </c:pt>
                <c:pt idx="1717">
                  <c:v>-4447.3269999999975</c:v>
                </c:pt>
                <c:pt idx="1718">
                  <c:v>-3704.9879999999976</c:v>
                </c:pt>
                <c:pt idx="1719">
                  <c:v>-3428.1899999999987</c:v>
                </c:pt>
                <c:pt idx="1720">
                  <c:v>-2262.7299999999996</c:v>
                </c:pt>
                <c:pt idx="1721">
                  <c:v>-1218.869999999999</c:v>
                </c:pt>
                <c:pt idx="1722">
                  <c:v>-2502.7500000000036</c:v>
                </c:pt>
                <c:pt idx="1723">
                  <c:v>-4257.66</c:v>
                </c:pt>
                <c:pt idx="1724">
                  <c:v>-3375.4000000000015</c:v>
                </c:pt>
                <c:pt idx="1725">
                  <c:v>-3522.9500000000007</c:v>
                </c:pt>
                <c:pt idx="1726">
                  <c:v>-4094.4000000000015</c:v>
                </c:pt>
                <c:pt idx="1727">
                  <c:v>-5464.18</c:v>
                </c:pt>
                <c:pt idx="1728">
                  <c:v>-5610.3500000000022</c:v>
                </c:pt>
                <c:pt idx="1729">
                  <c:v>-2051.09</c:v>
                </c:pt>
                <c:pt idx="1730">
                  <c:v>-7070.0099999999984</c:v>
                </c:pt>
                <c:pt idx="1731">
                  <c:v>-3829.5020000000004</c:v>
                </c:pt>
                <c:pt idx="1732">
                  <c:v>-3743.75</c:v>
                </c:pt>
                <c:pt idx="1733">
                  <c:v>-3811.0400000000009</c:v>
                </c:pt>
                <c:pt idx="1734">
                  <c:v>-4763.9400000000023</c:v>
                </c:pt>
                <c:pt idx="1735">
                  <c:v>-6058.1900000000023</c:v>
                </c:pt>
                <c:pt idx="1736">
                  <c:v>-5773.4640000000036</c:v>
                </c:pt>
                <c:pt idx="1737">
                  <c:v>-7349.0889999999999</c:v>
                </c:pt>
                <c:pt idx="1738">
                  <c:v>-5817.869999999999</c:v>
                </c:pt>
                <c:pt idx="1739">
                  <c:v>-4304.9629999999997</c:v>
                </c:pt>
                <c:pt idx="1740">
                  <c:v>-3026.880000000001</c:v>
                </c:pt>
                <c:pt idx="1741">
                  <c:v>-5957.1879999999983</c:v>
                </c:pt>
                <c:pt idx="1742">
                  <c:v>-7866.3690000000024</c:v>
                </c:pt>
                <c:pt idx="1743">
                  <c:v>-6360.93</c:v>
                </c:pt>
                <c:pt idx="1744">
                  <c:v>-9623.1110000000008</c:v>
                </c:pt>
                <c:pt idx="1745">
                  <c:v>-6214.7539999999972</c:v>
                </c:pt>
                <c:pt idx="1746">
                  <c:v>-5361.7860000000001</c:v>
                </c:pt>
                <c:pt idx="1747">
                  <c:v>-9307.4019999999982</c:v>
                </c:pt>
                <c:pt idx="1748">
                  <c:v>-7888.1779999999999</c:v>
                </c:pt>
                <c:pt idx="1749">
                  <c:v>-8346.4109999999964</c:v>
                </c:pt>
                <c:pt idx="1750">
                  <c:v>-7958.676999999996</c:v>
                </c:pt>
                <c:pt idx="1751">
                  <c:v>-7938.6909999999989</c:v>
                </c:pt>
                <c:pt idx="1752">
                  <c:v>-9474.0290000000023</c:v>
                </c:pt>
                <c:pt idx="1753">
                  <c:v>-5757.3000000000029</c:v>
                </c:pt>
                <c:pt idx="1754">
                  <c:v>-10843.656999999999</c:v>
                </c:pt>
                <c:pt idx="1755">
                  <c:v>-9945.982</c:v>
                </c:pt>
                <c:pt idx="1756">
                  <c:v>-9450.8329999999987</c:v>
                </c:pt>
                <c:pt idx="1757">
                  <c:v>-8719.9390000000021</c:v>
                </c:pt>
                <c:pt idx="1758">
                  <c:v>-10255.435999999998</c:v>
                </c:pt>
                <c:pt idx="1759">
                  <c:v>-11710.811000000002</c:v>
                </c:pt>
                <c:pt idx="1760">
                  <c:v>-10220.490000000002</c:v>
                </c:pt>
                <c:pt idx="1761">
                  <c:v>-10835.570999999996</c:v>
                </c:pt>
                <c:pt idx="1762">
                  <c:v>-12446.741000000002</c:v>
                </c:pt>
                <c:pt idx="1763">
                  <c:v>-13814.855</c:v>
                </c:pt>
                <c:pt idx="1764">
                  <c:v>-12248.227000000003</c:v>
                </c:pt>
                <c:pt idx="1765">
                  <c:v>-14029.236000000001</c:v>
                </c:pt>
                <c:pt idx="1766">
                  <c:v>-15577.852999999999</c:v>
                </c:pt>
                <c:pt idx="1767">
                  <c:v>-14693.911</c:v>
                </c:pt>
                <c:pt idx="1768">
                  <c:v>-14401.393</c:v>
                </c:pt>
                <c:pt idx="1769">
                  <c:v>-16264.036</c:v>
                </c:pt>
                <c:pt idx="1770">
                  <c:v>-16083.368999999999</c:v>
                </c:pt>
                <c:pt idx="1771">
                  <c:v>-16030.583000000001</c:v>
                </c:pt>
                <c:pt idx="1772">
                  <c:v>-16209.867999999999</c:v>
                </c:pt>
                <c:pt idx="1773">
                  <c:v>-17458.493999999999</c:v>
                </c:pt>
                <c:pt idx="1774">
                  <c:v>-17311.396999999997</c:v>
                </c:pt>
                <c:pt idx="1775">
                  <c:v>-17618.103999999999</c:v>
                </c:pt>
                <c:pt idx="1776">
                  <c:v>-18601.685000000001</c:v>
                </c:pt>
                <c:pt idx="1777">
                  <c:v>-20382.228999999999</c:v>
                </c:pt>
                <c:pt idx="1778">
                  <c:v>-17079.465</c:v>
                </c:pt>
                <c:pt idx="1779">
                  <c:v>-19339.147000000001</c:v>
                </c:pt>
                <c:pt idx="1780">
                  <c:v>-21522.214</c:v>
                </c:pt>
                <c:pt idx="1781">
                  <c:v>-21201.78</c:v>
                </c:pt>
                <c:pt idx="1782">
                  <c:v>-20528.255000000001</c:v>
                </c:pt>
                <c:pt idx="1783">
                  <c:v>-19224.853999999999</c:v>
                </c:pt>
                <c:pt idx="1784">
                  <c:v>-19100.493000000002</c:v>
                </c:pt>
                <c:pt idx="1785">
                  <c:v>-22180.785000000003</c:v>
                </c:pt>
                <c:pt idx="1786">
                  <c:v>-21742.402999999998</c:v>
                </c:pt>
                <c:pt idx="1787">
                  <c:v>-21744.688999999998</c:v>
                </c:pt>
                <c:pt idx="1788">
                  <c:v>-19192.506000000001</c:v>
                </c:pt>
                <c:pt idx="1789">
                  <c:v>-21695.712</c:v>
                </c:pt>
                <c:pt idx="1790">
                  <c:v>-23728.487000000001</c:v>
                </c:pt>
                <c:pt idx="1791">
                  <c:v>-22175.595999999998</c:v>
                </c:pt>
                <c:pt idx="1792">
                  <c:v>-24543.916999999998</c:v>
                </c:pt>
                <c:pt idx="1793">
                  <c:v>-22705.381999999998</c:v>
                </c:pt>
                <c:pt idx="1794">
                  <c:v>-25306.244999999999</c:v>
                </c:pt>
                <c:pt idx="1795">
                  <c:v>-25196.377</c:v>
                </c:pt>
                <c:pt idx="1796">
                  <c:v>-25711.975000000002</c:v>
                </c:pt>
                <c:pt idx="1797">
                  <c:v>-26067.502</c:v>
                </c:pt>
                <c:pt idx="1798">
                  <c:v>-27635.648000000001</c:v>
                </c:pt>
                <c:pt idx="1799">
                  <c:v>-28250.123999999996</c:v>
                </c:pt>
                <c:pt idx="1800">
                  <c:v>-27712.097000000002</c:v>
                </c:pt>
                <c:pt idx="1801">
                  <c:v>-27011.875</c:v>
                </c:pt>
                <c:pt idx="1802">
                  <c:v>-28065.486999999997</c:v>
                </c:pt>
                <c:pt idx="1803">
                  <c:v>-26104.733</c:v>
                </c:pt>
                <c:pt idx="1804">
                  <c:v>-25095.828999999998</c:v>
                </c:pt>
                <c:pt idx="1805">
                  <c:v>-27472.834000000003</c:v>
                </c:pt>
                <c:pt idx="1806">
                  <c:v>-28374.635000000002</c:v>
                </c:pt>
                <c:pt idx="1807">
                  <c:v>-31055.752</c:v>
                </c:pt>
                <c:pt idx="1808">
                  <c:v>-31853.024000000001</c:v>
                </c:pt>
                <c:pt idx="1809">
                  <c:v>-31570.282999999996</c:v>
                </c:pt>
                <c:pt idx="1810">
                  <c:v>-30939.485000000001</c:v>
                </c:pt>
                <c:pt idx="1811">
                  <c:v>-30303.044000000002</c:v>
                </c:pt>
                <c:pt idx="1812">
                  <c:v>-29498.598000000002</c:v>
                </c:pt>
                <c:pt idx="1813">
                  <c:v>-31934.663</c:v>
                </c:pt>
                <c:pt idx="1814">
                  <c:v>-31470.033000000003</c:v>
                </c:pt>
                <c:pt idx="1815">
                  <c:v>-31862.335000000003</c:v>
                </c:pt>
                <c:pt idx="1816">
                  <c:v>-32839.203000000001</c:v>
                </c:pt>
                <c:pt idx="1817">
                  <c:v>-34244.074999999997</c:v>
                </c:pt>
                <c:pt idx="1818">
                  <c:v>-31980.897299999997</c:v>
                </c:pt>
                <c:pt idx="1819">
                  <c:v>-34965.061000000002</c:v>
                </c:pt>
                <c:pt idx="1820">
                  <c:v>-34241.484000000004</c:v>
                </c:pt>
                <c:pt idx="1821">
                  <c:v>-37187.649899999997</c:v>
                </c:pt>
                <c:pt idx="1822">
                  <c:v>-36772.001199999999</c:v>
                </c:pt>
                <c:pt idx="1823">
                  <c:v>-34734.647100000002</c:v>
                </c:pt>
                <c:pt idx="1824">
                  <c:v>-33275.452999999994</c:v>
                </c:pt>
                <c:pt idx="1825">
                  <c:v>-38131.097399999999</c:v>
                </c:pt>
                <c:pt idx="1826">
                  <c:v>-37356.5645</c:v>
                </c:pt>
                <c:pt idx="1827">
                  <c:v>-36717.526130000006</c:v>
                </c:pt>
                <c:pt idx="1828">
                  <c:v>-34013.8246</c:v>
                </c:pt>
                <c:pt idx="1829">
                  <c:v>-37215.571199999998</c:v>
                </c:pt>
                <c:pt idx="1830">
                  <c:v>-37576.44412</c:v>
                </c:pt>
                <c:pt idx="1831">
                  <c:v>-37965.695500000002</c:v>
                </c:pt>
                <c:pt idx="1832">
                  <c:v>-37791.290699999998</c:v>
                </c:pt>
                <c:pt idx="1833">
                  <c:v>-36333.6181</c:v>
                </c:pt>
                <c:pt idx="1834">
                  <c:v>-39516.6034</c:v>
                </c:pt>
                <c:pt idx="1835">
                  <c:v>-39901.117899999997</c:v>
                </c:pt>
                <c:pt idx="1836">
                  <c:v>-39711.003700000001</c:v>
                </c:pt>
                <c:pt idx="1837">
                  <c:v>-38152.311000000002</c:v>
                </c:pt>
                <c:pt idx="1838">
                  <c:v>-40966.186699999998</c:v>
                </c:pt>
                <c:pt idx="1839">
                  <c:v>-39246.676900000006</c:v>
                </c:pt>
                <c:pt idx="1840">
                  <c:v>-39391.632299999997</c:v>
                </c:pt>
                <c:pt idx="1841">
                  <c:v>-41406.100900000005</c:v>
                </c:pt>
                <c:pt idx="1842">
                  <c:v>-39428.253000000004</c:v>
                </c:pt>
                <c:pt idx="1843">
                  <c:v>-41928.708699999996</c:v>
                </c:pt>
                <c:pt idx="1844">
                  <c:v>-42924.198200000006</c:v>
                </c:pt>
                <c:pt idx="1845">
                  <c:v>-43462.982000000004</c:v>
                </c:pt>
                <c:pt idx="1846">
                  <c:v>-43417.363099999995</c:v>
                </c:pt>
                <c:pt idx="1847">
                  <c:v>-43168.640999999996</c:v>
                </c:pt>
                <c:pt idx="1848">
                  <c:v>-42279.663399999998</c:v>
                </c:pt>
                <c:pt idx="1849">
                  <c:v>-42068.941800000001</c:v>
                </c:pt>
                <c:pt idx="1850">
                  <c:v>-42431.795759999994</c:v>
                </c:pt>
                <c:pt idx="1851">
                  <c:v>-39889.215400000001</c:v>
                </c:pt>
                <c:pt idx="1852">
                  <c:v>-44842.223000000005</c:v>
                </c:pt>
                <c:pt idx="1853">
                  <c:v>-38815.770000000004</c:v>
                </c:pt>
                <c:pt idx="1854">
                  <c:v>-41146.853599999995</c:v>
                </c:pt>
                <c:pt idx="1855">
                  <c:v>-44500.728000000003</c:v>
                </c:pt>
                <c:pt idx="1856">
                  <c:v>-43687.743999999999</c:v>
                </c:pt>
                <c:pt idx="1857">
                  <c:v>-44473.269</c:v>
                </c:pt>
                <c:pt idx="1858">
                  <c:v>-43754.730300000003</c:v>
                </c:pt>
                <c:pt idx="1859">
                  <c:v>-42255.252999999997</c:v>
                </c:pt>
                <c:pt idx="1860">
                  <c:v>-46613.158000000003</c:v>
                </c:pt>
                <c:pt idx="1861">
                  <c:v>-45597.990000000005</c:v>
                </c:pt>
                <c:pt idx="1862">
                  <c:v>-44947.811699999998</c:v>
                </c:pt>
                <c:pt idx="1863">
                  <c:v>-44319.305</c:v>
                </c:pt>
                <c:pt idx="1864">
                  <c:v>-46257.634000000005</c:v>
                </c:pt>
                <c:pt idx="1865">
                  <c:v>-45330.046000000002</c:v>
                </c:pt>
                <c:pt idx="1866">
                  <c:v>-44003.603510000001</c:v>
                </c:pt>
                <c:pt idx="1867">
                  <c:v>-44115.902600000001</c:v>
                </c:pt>
                <c:pt idx="1868">
                  <c:v>-43011.777600000001</c:v>
                </c:pt>
                <c:pt idx="1869">
                  <c:v>-45392.612000000001</c:v>
                </c:pt>
                <c:pt idx="1870">
                  <c:v>-46337.58</c:v>
                </c:pt>
                <c:pt idx="1871">
                  <c:v>-41954.042999999998</c:v>
                </c:pt>
                <c:pt idx="1872">
                  <c:v>-43254.395000000004</c:v>
                </c:pt>
                <c:pt idx="1873">
                  <c:v>-46027.678999999996</c:v>
                </c:pt>
                <c:pt idx="1874">
                  <c:v>-45910.188999999998</c:v>
                </c:pt>
                <c:pt idx="1875">
                  <c:v>-45570.673999999999</c:v>
                </c:pt>
                <c:pt idx="1876">
                  <c:v>-43439.023099999999</c:v>
                </c:pt>
                <c:pt idx="1877">
                  <c:v>-43604.738599999997</c:v>
                </c:pt>
                <c:pt idx="1878">
                  <c:v>-44012.606999999996</c:v>
                </c:pt>
                <c:pt idx="1879">
                  <c:v>-45052.4856</c:v>
                </c:pt>
                <c:pt idx="1880">
                  <c:v>-45724.644</c:v>
                </c:pt>
                <c:pt idx="1881">
                  <c:v>-45593.724999999999</c:v>
                </c:pt>
                <c:pt idx="1882">
                  <c:v>-43847.353200000005</c:v>
                </c:pt>
                <c:pt idx="1883">
                  <c:v>-42161.8658</c:v>
                </c:pt>
                <c:pt idx="1884">
                  <c:v>-43551.788400000005</c:v>
                </c:pt>
                <c:pt idx="1885">
                  <c:v>-44044.188999999998</c:v>
                </c:pt>
                <c:pt idx="1886">
                  <c:v>-43814.082999999999</c:v>
                </c:pt>
                <c:pt idx="1887">
                  <c:v>-44982.608999999997</c:v>
                </c:pt>
                <c:pt idx="1888">
                  <c:v>-44226.684999999998</c:v>
                </c:pt>
                <c:pt idx="1889">
                  <c:v>-42937.310749999997</c:v>
                </c:pt>
                <c:pt idx="1890">
                  <c:v>-41926.421500000004</c:v>
                </c:pt>
                <c:pt idx="1891">
                  <c:v>-44105.372900000002</c:v>
                </c:pt>
                <c:pt idx="1892">
                  <c:v>-43855.44</c:v>
                </c:pt>
                <c:pt idx="1893">
                  <c:v>-45176.697</c:v>
                </c:pt>
                <c:pt idx="1894">
                  <c:v>-41486.056100000002</c:v>
                </c:pt>
                <c:pt idx="1895">
                  <c:v>-44488.368999999999</c:v>
                </c:pt>
                <c:pt idx="1896">
                  <c:v>-41535.337700000004</c:v>
                </c:pt>
                <c:pt idx="1897">
                  <c:v>-45646.665999999997</c:v>
                </c:pt>
                <c:pt idx="1898">
                  <c:v>-42497.251499999998</c:v>
                </c:pt>
                <c:pt idx="1899">
                  <c:v>-43265.834799999997</c:v>
                </c:pt>
                <c:pt idx="1900">
                  <c:v>-43304.291599999997</c:v>
                </c:pt>
                <c:pt idx="1901">
                  <c:v>-43301.847099999999</c:v>
                </c:pt>
                <c:pt idx="1902">
                  <c:v>-45568.39</c:v>
                </c:pt>
                <c:pt idx="1903">
                  <c:v>-45637.357000000004</c:v>
                </c:pt>
                <c:pt idx="1904">
                  <c:v>-43766.019900000007</c:v>
                </c:pt>
                <c:pt idx="1905">
                  <c:v>-44549.712</c:v>
                </c:pt>
                <c:pt idx="1906">
                  <c:v>-43600.307000000001</c:v>
                </c:pt>
                <c:pt idx="1907">
                  <c:v>-46737.061999999998</c:v>
                </c:pt>
                <c:pt idx="1908">
                  <c:v>-41886.442999999999</c:v>
                </c:pt>
                <c:pt idx="1909">
                  <c:v>-44070.286</c:v>
                </c:pt>
                <c:pt idx="1910">
                  <c:v>-45377.813999999998</c:v>
                </c:pt>
                <c:pt idx="1911">
                  <c:v>-44739.533800000005</c:v>
                </c:pt>
                <c:pt idx="1912">
                  <c:v>-46287.541000000005</c:v>
                </c:pt>
                <c:pt idx="1913">
                  <c:v>-46355.442999999999</c:v>
                </c:pt>
                <c:pt idx="1914">
                  <c:v>-44725.643299999996</c:v>
                </c:pt>
                <c:pt idx="1915">
                  <c:v>-46791.228999999999</c:v>
                </c:pt>
                <c:pt idx="1916">
                  <c:v>-44093.322200000002</c:v>
                </c:pt>
                <c:pt idx="1917">
                  <c:v>-45224.912000000004</c:v>
                </c:pt>
                <c:pt idx="1918">
                  <c:v>-43884.119299999998</c:v>
                </c:pt>
                <c:pt idx="1919">
                  <c:v>-45229.340600000003</c:v>
                </c:pt>
                <c:pt idx="1920">
                  <c:v>-45770.574000000001</c:v>
                </c:pt>
                <c:pt idx="1921">
                  <c:v>-46291.812999999995</c:v>
                </c:pt>
                <c:pt idx="1922">
                  <c:v>-48474.883999999998</c:v>
                </c:pt>
                <c:pt idx="1923">
                  <c:v>-42600.253290000001</c:v>
                </c:pt>
                <c:pt idx="1924">
                  <c:v>-45632.784699999997</c:v>
                </c:pt>
                <c:pt idx="1925">
                  <c:v>-45131.534699999997</c:v>
                </c:pt>
                <c:pt idx="1926">
                  <c:v>-44797.0573</c:v>
                </c:pt>
                <c:pt idx="1927">
                  <c:v>-47227.634999999995</c:v>
                </c:pt>
                <c:pt idx="1928">
                  <c:v>-46568.906999999999</c:v>
                </c:pt>
                <c:pt idx="1929">
                  <c:v>-46262.82</c:v>
                </c:pt>
                <c:pt idx="1930">
                  <c:v>-47301.792000000001</c:v>
                </c:pt>
                <c:pt idx="1931">
                  <c:v>-47232.053</c:v>
                </c:pt>
                <c:pt idx="1932">
                  <c:v>-45967.707999999999</c:v>
                </c:pt>
                <c:pt idx="1933">
                  <c:v>-48465.732000000004</c:v>
                </c:pt>
                <c:pt idx="1934">
                  <c:v>-46234.276999999995</c:v>
                </c:pt>
                <c:pt idx="1935">
                  <c:v>-43887.786999999997</c:v>
                </c:pt>
                <c:pt idx="1936">
                  <c:v>-48411.103999999999</c:v>
                </c:pt>
                <c:pt idx="1937">
                  <c:v>-49883.267</c:v>
                </c:pt>
                <c:pt idx="1938">
                  <c:v>-46465.146000000001</c:v>
                </c:pt>
                <c:pt idx="1939">
                  <c:v>-46865.233000000007</c:v>
                </c:pt>
                <c:pt idx="1940">
                  <c:v>-47600.398000000001</c:v>
                </c:pt>
                <c:pt idx="1941">
                  <c:v>-47011.263999999996</c:v>
                </c:pt>
                <c:pt idx="1942">
                  <c:v>-48895.258999999998</c:v>
                </c:pt>
                <c:pt idx="1943">
                  <c:v>-44857.480600000003</c:v>
                </c:pt>
                <c:pt idx="1944">
                  <c:v>-48767.085999999996</c:v>
                </c:pt>
                <c:pt idx="1945">
                  <c:v>-48543.241000000002</c:v>
                </c:pt>
                <c:pt idx="1946">
                  <c:v>-46446.231</c:v>
                </c:pt>
                <c:pt idx="1947">
                  <c:v>-47224.427000000003</c:v>
                </c:pt>
                <c:pt idx="1948">
                  <c:v>-48467.251999999993</c:v>
                </c:pt>
                <c:pt idx="1949">
                  <c:v>-46115.415000000001</c:v>
                </c:pt>
                <c:pt idx="1950">
                  <c:v>-49949.343000000008</c:v>
                </c:pt>
                <c:pt idx="1951">
                  <c:v>-45701.138000000006</c:v>
                </c:pt>
                <c:pt idx="1952">
                  <c:v>-50417.627</c:v>
                </c:pt>
                <c:pt idx="1953">
                  <c:v>-47526.7</c:v>
                </c:pt>
                <c:pt idx="1954">
                  <c:v>-44695.284999999996</c:v>
                </c:pt>
                <c:pt idx="1955">
                  <c:v>-47052.616999999998</c:v>
                </c:pt>
                <c:pt idx="1956">
                  <c:v>-47501.067999999999</c:v>
                </c:pt>
                <c:pt idx="1957">
                  <c:v>-50142.517</c:v>
                </c:pt>
                <c:pt idx="1958">
                  <c:v>-48147.731</c:v>
                </c:pt>
                <c:pt idx="1959">
                  <c:v>-48282.468999999997</c:v>
                </c:pt>
                <c:pt idx="1960">
                  <c:v>-47732.538999999997</c:v>
                </c:pt>
                <c:pt idx="1961">
                  <c:v>-48084.259000000005</c:v>
                </c:pt>
                <c:pt idx="1962">
                  <c:v>-47518.767999999996</c:v>
                </c:pt>
                <c:pt idx="1963">
                  <c:v>-47624.968000000001</c:v>
                </c:pt>
                <c:pt idx="1964">
                  <c:v>-45931.852100000004</c:v>
                </c:pt>
                <c:pt idx="1965">
                  <c:v>-48320.771000000001</c:v>
                </c:pt>
                <c:pt idx="1966">
                  <c:v>-47693.332999999999</c:v>
                </c:pt>
                <c:pt idx="1967">
                  <c:v>-45139.313300000002</c:v>
                </c:pt>
                <c:pt idx="1968">
                  <c:v>-47633.358999999997</c:v>
                </c:pt>
                <c:pt idx="1969">
                  <c:v>-46394.498200000002</c:v>
                </c:pt>
                <c:pt idx="1970">
                  <c:v>-50773.468999999997</c:v>
                </c:pt>
                <c:pt idx="1971">
                  <c:v>-47421.875</c:v>
                </c:pt>
                <c:pt idx="1972">
                  <c:v>-46912.84</c:v>
                </c:pt>
                <c:pt idx="1973">
                  <c:v>-49051.214999999997</c:v>
                </c:pt>
                <c:pt idx="1974">
                  <c:v>-46896.826000000001</c:v>
                </c:pt>
                <c:pt idx="1975">
                  <c:v>-47885.591999999997</c:v>
                </c:pt>
                <c:pt idx="1976">
                  <c:v>-48022.156999999999</c:v>
                </c:pt>
                <c:pt idx="1977">
                  <c:v>-48145.756000000001</c:v>
                </c:pt>
                <c:pt idx="1978">
                  <c:v>-49386.45</c:v>
                </c:pt>
                <c:pt idx="1979">
                  <c:v>-47986.297999999995</c:v>
                </c:pt>
                <c:pt idx="1980">
                  <c:v>-47896.42</c:v>
                </c:pt>
                <c:pt idx="1981">
                  <c:v>-50032.654999999999</c:v>
                </c:pt>
                <c:pt idx="1982">
                  <c:v>-49849.089</c:v>
                </c:pt>
                <c:pt idx="1983">
                  <c:v>-50577.089</c:v>
                </c:pt>
                <c:pt idx="1984">
                  <c:v>-51726.687000000005</c:v>
                </c:pt>
                <c:pt idx="1985">
                  <c:v>-50653.839</c:v>
                </c:pt>
                <c:pt idx="1986">
                  <c:v>-48743.591999999997</c:v>
                </c:pt>
                <c:pt idx="1987">
                  <c:v>-51418.304000000004</c:v>
                </c:pt>
                <c:pt idx="1988">
                  <c:v>-51744.995000000003</c:v>
                </c:pt>
                <c:pt idx="1989">
                  <c:v>-49179.993999999999</c:v>
                </c:pt>
                <c:pt idx="1990">
                  <c:v>-49703.216</c:v>
                </c:pt>
                <c:pt idx="1991">
                  <c:v>-49126.131000000001</c:v>
                </c:pt>
                <c:pt idx="1992">
                  <c:v>-52233.126000000004</c:v>
                </c:pt>
                <c:pt idx="1993">
                  <c:v>-53178.096999999994</c:v>
                </c:pt>
                <c:pt idx="1994">
                  <c:v>-48574.675999999999</c:v>
                </c:pt>
                <c:pt idx="1995">
                  <c:v>-50889.887000000002</c:v>
                </c:pt>
                <c:pt idx="1996">
                  <c:v>-50896.61</c:v>
                </c:pt>
                <c:pt idx="1997">
                  <c:v>-51124.574999999997</c:v>
                </c:pt>
                <c:pt idx="1998">
                  <c:v>-51384.127</c:v>
                </c:pt>
                <c:pt idx="1999">
                  <c:v>-49474.942000000003</c:v>
                </c:pt>
                <c:pt idx="2000">
                  <c:v>-50182.493999999999</c:v>
                </c:pt>
                <c:pt idx="2001">
                  <c:v>-52975.771999999997</c:v>
                </c:pt>
                <c:pt idx="2002">
                  <c:v>-54279.475999999995</c:v>
                </c:pt>
                <c:pt idx="2003">
                  <c:v>-49206.697</c:v>
                </c:pt>
                <c:pt idx="2004">
                  <c:v>-49635.320000000007</c:v>
                </c:pt>
                <c:pt idx="2005">
                  <c:v>-52873.077999999994</c:v>
                </c:pt>
                <c:pt idx="2006">
                  <c:v>-50494.684999999998</c:v>
                </c:pt>
                <c:pt idx="2007">
                  <c:v>-54283.139000000003</c:v>
                </c:pt>
                <c:pt idx="2008">
                  <c:v>-52250.978000000003</c:v>
                </c:pt>
                <c:pt idx="2009">
                  <c:v>-52674.409</c:v>
                </c:pt>
                <c:pt idx="2010">
                  <c:v>-53631.137999999999</c:v>
                </c:pt>
                <c:pt idx="2011">
                  <c:v>-52164.61</c:v>
                </c:pt>
                <c:pt idx="2012">
                  <c:v>-56986.695</c:v>
                </c:pt>
                <c:pt idx="2013">
                  <c:v>-55621.034</c:v>
                </c:pt>
                <c:pt idx="2014">
                  <c:v>-54924.624000000003</c:v>
                </c:pt>
                <c:pt idx="2015">
                  <c:v>-55158.534</c:v>
                </c:pt>
                <c:pt idx="2016">
                  <c:v>-52809.449000000001</c:v>
                </c:pt>
                <c:pt idx="2017">
                  <c:v>-56078.639000000003</c:v>
                </c:pt>
                <c:pt idx="2018">
                  <c:v>-53641.508999999998</c:v>
                </c:pt>
                <c:pt idx="2019">
                  <c:v>-53961.338000000003</c:v>
                </c:pt>
                <c:pt idx="2020">
                  <c:v>-55486.902999999998</c:v>
                </c:pt>
                <c:pt idx="2021">
                  <c:v>-55487.058000000005</c:v>
                </c:pt>
                <c:pt idx="2022">
                  <c:v>-56837.923999999999</c:v>
                </c:pt>
                <c:pt idx="2023">
                  <c:v>-54753.566999999995</c:v>
                </c:pt>
                <c:pt idx="2024">
                  <c:v>-54960.942999999999</c:v>
                </c:pt>
                <c:pt idx="2025">
                  <c:v>-55418.243000000002</c:v>
                </c:pt>
                <c:pt idx="2026">
                  <c:v>-55818.328999999998</c:v>
                </c:pt>
                <c:pt idx="2027">
                  <c:v>-56184.851000000002</c:v>
                </c:pt>
                <c:pt idx="2028">
                  <c:v>-56312.1</c:v>
                </c:pt>
                <c:pt idx="2029">
                  <c:v>-56409.149000000005</c:v>
                </c:pt>
                <c:pt idx="2030">
                  <c:v>-56610.866999999998</c:v>
                </c:pt>
                <c:pt idx="2031">
                  <c:v>-52307.130000000005</c:v>
                </c:pt>
                <c:pt idx="2032">
                  <c:v>-53971.557999999997</c:v>
                </c:pt>
                <c:pt idx="2033">
                  <c:v>-60218.812000000005</c:v>
                </c:pt>
                <c:pt idx="2034">
                  <c:v>-54445.798999999999</c:v>
                </c:pt>
                <c:pt idx="2035">
                  <c:v>-55637.67</c:v>
                </c:pt>
                <c:pt idx="2036">
                  <c:v>-53894.963999999993</c:v>
                </c:pt>
                <c:pt idx="2037">
                  <c:v>-53598.784</c:v>
                </c:pt>
                <c:pt idx="2038">
                  <c:v>-55842.281000000003</c:v>
                </c:pt>
                <c:pt idx="2039">
                  <c:v>-57673.946000000004</c:v>
                </c:pt>
                <c:pt idx="2040">
                  <c:v>-56827.088000000003</c:v>
                </c:pt>
                <c:pt idx="2041">
                  <c:v>-55634.768000000004</c:v>
                </c:pt>
                <c:pt idx="2042">
                  <c:v>-55796.356999999996</c:v>
                </c:pt>
                <c:pt idx="2043">
                  <c:v>-53784.641000000003</c:v>
                </c:pt>
                <c:pt idx="2044">
                  <c:v>-53296.815000000002</c:v>
                </c:pt>
                <c:pt idx="2045">
                  <c:v>-55340.880000000005</c:v>
                </c:pt>
                <c:pt idx="2046">
                  <c:v>-54891.819000000003</c:v>
                </c:pt>
                <c:pt idx="2047">
                  <c:v>-55007.014000000003</c:v>
                </c:pt>
                <c:pt idx="2048">
                  <c:v>-56589.502000000008</c:v>
                </c:pt>
                <c:pt idx="2049">
                  <c:v>-51293.638700000003</c:v>
                </c:pt>
                <c:pt idx="2050">
                  <c:v>-55262.756000000001</c:v>
                </c:pt>
                <c:pt idx="2051">
                  <c:v>-54859.316999999995</c:v>
                </c:pt>
                <c:pt idx="2052">
                  <c:v>-54210.663</c:v>
                </c:pt>
                <c:pt idx="2053">
                  <c:v>-54528.201000000001</c:v>
                </c:pt>
                <c:pt idx="2054">
                  <c:v>-53860.317999999999</c:v>
                </c:pt>
                <c:pt idx="2055">
                  <c:v>-52788.240999999995</c:v>
                </c:pt>
                <c:pt idx="2056">
                  <c:v>-52539.978000000003</c:v>
                </c:pt>
                <c:pt idx="2057">
                  <c:v>-53947.445000000007</c:v>
                </c:pt>
                <c:pt idx="2058">
                  <c:v>-51019.898000000001</c:v>
                </c:pt>
                <c:pt idx="2059">
                  <c:v>-51417.237999999998</c:v>
                </c:pt>
                <c:pt idx="2060">
                  <c:v>-54600.063000000002</c:v>
                </c:pt>
                <c:pt idx="2061">
                  <c:v>-54093.47</c:v>
                </c:pt>
                <c:pt idx="2062">
                  <c:v>-50601.961000000003</c:v>
                </c:pt>
                <c:pt idx="2063">
                  <c:v>-54573.669000000002</c:v>
                </c:pt>
                <c:pt idx="2064">
                  <c:v>-53534.55</c:v>
                </c:pt>
                <c:pt idx="2065">
                  <c:v>-52644.502</c:v>
                </c:pt>
                <c:pt idx="2066">
                  <c:v>-51918.641999999993</c:v>
                </c:pt>
                <c:pt idx="2067">
                  <c:v>-52087.100999999995</c:v>
                </c:pt>
                <c:pt idx="2068">
                  <c:v>-51305.993999999999</c:v>
                </c:pt>
                <c:pt idx="2069">
                  <c:v>-54328.002</c:v>
                </c:pt>
                <c:pt idx="2070">
                  <c:v>-51389.465000000004</c:v>
                </c:pt>
                <c:pt idx="2071">
                  <c:v>-49777.222000000002</c:v>
                </c:pt>
                <c:pt idx="2072">
                  <c:v>-51442.409999999996</c:v>
                </c:pt>
                <c:pt idx="2073">
                  <c:v>-55193.792999999998</c:v>
                </c:pt>
                <c:pt idx="2074">
                  <c:v>-51425.626000000004</c:v>
                </c:pt>
                <c:pt idx="2075">
                  <c:v>-52382.351999999999</c:v>
                </c:pt>
                <c:pt idx="2076">
                  <c:v>-51104.129000000001</c:v>
                </c:pt>
                <c:pt idx="2077">
                  <c:v>-48003.689199999993</c:v>
                </c:pt>
                <c:pt idx="2078">
                  <c:v>-53906.705999999998</c:v>
                </c:pt>
                <c:pt idx="2079">
                  <c:v>-51891.017999999996</c:v>
                </c:pt>
                <c:pt idx="2080">
                  <c:v>-49453.58</c:v>
                </c:pt>
                <c:pt idx="2081">
                  <c:v>-54206.394</c:v>
                </c:pt>
                <c:pt idx="2082">
                  <c:v>-49567.566000000006</c:v>
                </c:pt>
                <c:pt idx="2083">
                  <c:v>-48671.873800000001</c:v>
                </c:pt>
                <c:pt idx="2084">
                  <c:v>-51540.068999999996</c:v>
                </c:pt>
                <c:pt idx="2085">
                  <c:v>-51142.425999999999</c:v>
                </c:pt>
                <c:pt idx="2086">
                  <c:v>-48010.862000000001</c:v>
                </c:pt>
                <c:pt idx="2087">
                  <c:v>-49424.288999999997</c:v>
                </c:pt>
                <c:pt idx="2088">
                  <c:v>-50703.885000000002</c:v>
                </c:pt>
                <c:pt idx="2089">
                  <c:v>-45685.267499999994</c:v>
                </c:pt>
                <c:pt idx="2090">
                  <c:v>-48251.035999999993</c:v>
                </c:pt>
                <c:pt idx="2091">
                  <c:v>-48590.851999999999</c:v>
                </c:pt>
                <c:pt idx="2092">
                  <c:v>-47247.316999999995</c:v>
                </c:pt>
                <c:pt idx="2093">
                  <c:v>-50471.343999999997</c:v>
                </c:pt>
                <c:pt idx="2094">
                  <c:v>-46768.183999999994</c:v>
                </c:pt>
                <c:pt idx="2095">
                  <c:v>-48278.961000000003</c:v>
                </c:pt>
                <c:pt idx="2096">
                  <c:v>-46173.095000000001</c:v>
                </c:pt>
                <c:pt idx="2097">
                  <c:v>-46706.239000000001</c:v>
                </c:pt>
                <c:pt idx="2098">
                  <c:v>-46628.269100000005</c:v>
                </c:pt>
                <c:pt idx="2099">
                  <c:v>-46924.127999999997</c:v>
                </c:pt>
                <c:pt idx="2100">
                  <c:v>-45104.218800000002</c:v>
                </c:pt>
                <c:pt idx="2101">
                  <c:v>-45767.821399999993</c:v>
                </c:pt>
                <c:pt idx="2102">
                  <c:v>-46849.978999999999</c:v>
                </c:pt>
                <c:pt idx="2103">
                  <c:v>-47309.574000000001</c:v>
                </c:pt>
                <c:pt idx="2104">
                  <c:v>-46126.254000000001</c:v>
                </c:pt>
                <c:pt idx="2105">
                  <c:v>-46318.519099999998</c:v>
                </c:pt>
                <c:pt idx="2106">
                  <c:v>-43038.785199999998</c:v>
                </c:pt>
                <c:pt idx="2107">
                  <c:v>-45687.557999999997</c:v>
                </c:pt>
                <c:pt idx="2108">
                  <c:v>-45096.434000000001</c:v>
                </c:pt>
                <c:pt idx="2109">
                  <c:v>-46355.748</c:v>
                </c:pt>
                <c:pt idx="2110">
                  <c:v>-43673.095799999996</c:v>
                </c:pt>
                <c:pt idx="2111">
                  <c:v>-47232.669000000002</c:v>
                </c:pt>
                <c:pt idx="2112">
                  <c:v>-42895.817299999995</c:v>
                </c:pt>
                <c:pt idx="2113">
                  <c:v>-46846.62</c:v>
                </c:pt>
                <c:pt idx="2114">
                  <c:v>-42657.013999999996</c:v>
                </c:pt>
                <c:pt idx="2115">
                  <c:v>-45744.782999999996</c:v>
                </c:pt>
                <c:pt idx="2116">
                  <c:v>-44584.5</c:v>
                </c:pt>
                <c:pt idx="2117">
                  <c:v>-41521.001899999996</c:v>
                </c:pt>
                <c:pt idx="2118">
                  <c:v>-45666.349000000002</c:v>
                </c:pt>
                <c:pt idx="2119">
                  <c:v>-44854.5841</c:v>
                </c:pt>
                <c:pt idx="2120">
                  <c:v>-44767.148999999998</c:v>
                </c:pt>
                <c:pt idx="2121">
                  <c:v>-43608.091199999995</c:v>
                </c:pt>
                <c:pt idx="2122">
                  <c:v>-45094.448899999996</c:v>
                </c:pt>
                <c:pt idx="2123">
                  <c:v>-40005.185000000005</c:v>
                </c:pt>
                <c:pt idx="2124">
                  <c:v>-42278.905200000001</c:v>
                </c:pt>
                <c:pt idx="2125">
                  <c:v>-42834.477699999996</c:v>
                </c:pt>
                <c:pt idx="2126">
                  <c:v>-42560.265600000006</c:v>
                </c:pt>
                <c:pt idx="2127">
                  <c:v>-40997.7693</c:v>
                </c:pt>
                <c:pt idx="2128">
                  <c:v>-44526.677000000003</c:v>
                </c:pt>
                <c:pt idx="2129">
                  <c:v>-45763.858</c:v>
                </c:pt>
                <c:pt idx="2130">
                  <c:v>-41103.821900000003</c:v>
                </c:pt>
                <c:pt idx="2131">
                  <c:v>-43341.3724</c:v>
                </c:pt>
                <c:pt idx="2132">
                  <c:v>-42311.25</c:v>
                </c:pt>
                <c:pt idx="2133">
                  <c:v>-40182.947</c:v>
                </c:pt>
                <c:pt idx="2134">
                  <c:v>-41441.198799999998</c:v>
                </c:pt>
                <c:pt idx="2135">
                  <c:v>-43476.108999999997</c:v>
                </c:pt>
                <c:pt idx="2136">
                  <c:v>-42654.421999999999</c:v>
                </c:pt>
                <c:pt idx="2137">
                  <c:v>-40375.514799999997</c:v>
                </c:pt>
                <c:pt idx="2138">
                  <c:v>-43360.7448</c:v>
                </c:pt>
                <c:pt idx="2139">
                  <c:v>-41945.339799999994</c:v>
                </c:pt>
                <c:pt idx="2140">
                  <c:v>-42727.662000000004</c:v>
                </c:pt>
                <c:pt idx="2141">
                  <c:v>-43597.417999999998</c:v>
                </c:pt>
                <c:pt idx="2142">
                  <c:v>-40980.526000000005</c:v>
                </c:pt>
                <c:pt idx="2143">
                  <c:v>-42189.938500000004</c:v>
                </c:pt>
                <c:pt idx="2144">
                  <c:v>-40705.268000000004</c:v>
                </c:pt>
                <c:pt idx="2145">
                  <c:v>-43545.837</c:v>
                </c:pt>
                <c:pt idx="2146">
                  <c:v>-43520.045000000006</c:v>
                </c:pt>
                <c:pt idx="2147">
                  <c:v>-41452.6391</c:v>
                </c:pt>
                <c:pt idx="2148">
                  <c:v>-41119.845000000001</c:v>
                </c:pt>
                <c:pt idx="2149">
                  <c:v>-42290.499000000003</c:v>
                </c:pt>
                <c:pt idx="2150">
                  <c:v>-39803.013000000006</c:v>
                </c:pt>
                <c:pt idx="2151">
                  <c:v>-39980.315999999999</c:v>
                </c:pt>
                <c:pt idx="2152">
                  <c:v>-40509.640210000005</c:v>
                </c:pt>
                <c:pt idx="2153">
                  <c:v>-42768.250200000002</c:v>
                </c:pt>
                <c:pt idx="2154">
                  <c:v>-41957.243700000006</c:v>
                </c:pt>
                <c:pt idx="2155">
                  <c:v>-41468.044900000001</c:v>
                </c:pt>
                <c:pt idx="2156">
                  <c:v>-38581.8531</c:v>
                </c:pt>
                <c:pt idx="2157">
                  <c:v>-42412.714</c:v>
                </c:pt>
                <c:pt idx="2158">
                  <c:v>-41563.8747</c:v>
                </c:pt>
                <c:pt idx="2159">
                  <c:v>-38691.100999999995</c:v>
                </c:pt>
                <c:pt idx="2160">
                  <c:v>-39342.345761000004</c:v>
                </c:pt>
                <c:pt idx="2161">
                  <c:v>-38303.981800000001</c:v>
                </c:pt>
                <c:pt idx="2162">
                  <c:v>-37838.138399999996</c:v>
                </c:pt>
                <c:pt idx="2163">
                  <c:v>-38384.2431</c:v>
                </c:pt>
                <c:pt idx="2164">
                  <c:v>-40415.648290999998</c:v>
                </c:pt>
                <c:pt idx="2165">
                  <c:v>-41791.985800000002</c:v>
                </c:pt>
                <c:pt idx="2166">
                  <c:v>-39066.623500000002</c:v>
                </c:pt>
                <c:pt idx="2167">
                  <c:v>-40904.996500000001</c:v>
                </c:pt>
                <c:pt idx="2168">
                  <c:v>-41581.573499999999</c:v>
                </c:pt>
                <c:pt idx="2169">
                  <c:v>-37350.314100000003</c:v>
                </c:pt>
                <c:pt idx="2170">
                  <c:v>-41138.14978</c:v>
                </c:pt>
                <c:pt idx="2171">
                  <c:v>-36758.574399999998</c:v>
                </c:pt>
                <c:pt idx="2172">
                  <c:v>-38988.803599999999</c:v>
                </c:pt>
                <c:pt idx="2173">
                  <c:v>-40112.765899999999</c:v>
                </c:pt>
                <c:pt idx="2174">
                  <c:v>-37129.82</c:v>
                </c:pt>
                <c:pt idx="2175">
                  <c:v>-38404.8436</c:v>
                </c:pt>
                <c:pt idx="2176">
                  <c:v>-39001.001900000003</c:v>
                </c:pt>
                <c:pt idx="2177">
                  <c:v>-34408.263800000001</c:v>
                </c:pt>
                <c:pt idx="2178">
                  <c:v>-38659.058400000002</c:v>
                </c:pt>
                <c:pt idx="2179">
                  <c:v>-37525.025399999999</c:v>
                </c:pt>
                <c:pt idx="2180">
                  <c:v>-36772.615000000005</c:v>
                </c:pt>
                <c:pt idx="2181">
                  <c:v>-37689.972659999999</c:v>
                </c:pt>
                <c:pt idx="2182">
                  <c:v>-35914.154170000002</c:v>
                </c:pt>
                <c:pt idx="2183">
                  <c:v>-40917.202400000002</c:v>
                </c:pt>
                <c:pt idx="2184">
                  <c:v>-37201.388800000001</c:v>
                </c:pt>
                <c:pt idx="2185">
                  <c:v>-35580.600510000004</c:v>
                </c:pt>
                <c:pt idx="2186">
                  <c:v>-38482.056900000003</c:v>
                </c:pt>
                <c:pt idx="2187">
                  <c:v>-35798.185400000002</c:v>
                </c:pt>
                <c:pt idx="2188">
                  <c:v>-37390.745999999999</c:v>
                </c:pt>
                <c:pt idx="2189">
                  <c:v>-39170.682339999999</c:v>
                </c:pt>
                <c:pt idx="2190">
                  <c:v>-37574.008200000004</c:v>
                </c:pt>
                <c:pt idx="2191">
                  <c:v>-34795.384099999996</c:v>
                </c:pt>
                <c:pt idx="2192">
                  <c:v>-36204.6849</c:v>
                </c:pt>
                <c:pt idx="2193">
                  <c:v>-37682.0334</c:v>
                </c:pt>
                <c:pt idx="2194">
                  <c:v>-33859.714999999997</c:v>
                </c:pt>
                <c:pt idx="2195">
                  <c:v>-38495.335200000001</c:v>
                </c:pt>
                <c:pt idx="2196">
                  <c:v>-33708.800000000003</c:v>
                </c:pt>
                <c:pt idx="2197">
                  <c:v>-36867.977000000006</c:v>
                </c:pt>
                <c:pt idx="2198">
                  <c:v>-34269.257700000002</c:v>
                </c:pt>
                <c:pt idx="2199">
                  <c:v>-32970.883600000001</c:v>
                </c:pt>
                <c:pt idx="2200">
                  <c:v>-34617.157299999999</c:v>
                </c:pt>
                <c:pt idx="2201">
                  <c:v>-34289.853999999999</c:v>
                </c:pt>
                <c:pt idx="2202">
                  <c:v>-33157.650999999998</c:v>
                </c:pt>
                <c:pt idx="2203">
                  <c:v>-37590.937429999998</c:v>
                </c:pt>
                <c:pt idx="2204">
                  <c:v>-34626.464500000002</c:v>
                </c:pt>
                <c:pt idx="2205">
                  <c:v>-33666.989600000001</c:v>
                </c:pt>
                <c:pt idx="2206">
                  <c:v>-34665.530400000003</c:v>
                </c:pt>
                <c:pt idx="2207">
                  <c:v>-33266.909</c:v>
                </c:pt>
                <c:pt idx="2208">
                  <c:v>-35679.168319999997</c:v>
                </c:pt>
                <c:pt idx="2209">
                  <c:v>-34903.559500000003</c:v>
                </c:pt>
                <c:pt idx="2210">
                  <c:v>-33014.225299999998</c:v>
                </c:pt>
                <c:pt idx="2211">
                  <c:v>-38697.505800000006</c:v>
                </c:pt>
                <c:pt idx="2212">
                  <c:v>-36055.604800000001</c:v>
                </c:pt>
                <c:pt idx="2213">
                  <c:v>-37233.731800000001</c:v>
                </c:pt>
                <c:pt idx="2214">
                  <c:v>-35031.734000000004</c:v>
                </c:pt>
                <c:pt idx="2215">
                  <c:v>-35688.480000000003</c:v>
                </c:pt>
                <c:pt idx="2216">
                  <c:v>-34567.11</c:v>
                </c:pt>
                <c:pt idx="2217">
                  <c:v>-37697.289500000006</c:v>
                </c:pt>
                <c:pt idx="2218">
                  <c:v>-36793.8272</c:v>
                </c:pt>
                <c:pt idx="2219">
                  <c:v>-35044.863999999994</c:v>
                </c:pt>
                <c:pt idx="2220">
                  <c:v>-37684.780000000006</c:v>
                </c:pt>
                <c:pt idx="2221">
                  <c:v>-38105.161999999997</c:v>
                </c:pt>
                <c:pt idx="2222">
                  <c:v>-35950.923999999999</c:v>
                </c:pt>
                <c:pt idx="2223">
                  <c:v>-38035.890999999996</c:v>
                </c:pt>
                <c:pt idx="2224">
                  <c:v>-35916.142799999994</c:v>
                </c:pt>
                <c:pt idx="2225">
                  <c:v>-37319.798369999997</c:v>
                </c:pt>
                <c:pt idx="2226">
                  <c:v>-37671.511730000006</c:v>
                </c:pt>
                <c:pt idx="2227">
                  <c:v>-35959.932000000001</c:v>
                </c:pt>
                <c:pt idx="2228">
                  <c:v>-36436.306599999996</c:v>
                </c:pt>
                <c:pt idx="2229">
                  <c:v>-36766.965300000003</c:v>
                </c:pt>
                <c:pt idx="2230">
                  <c:v>-38440.400000000001</c:v>
                </c:pt>
                <c:pt idx="2231">
                  <c:v>-40028.376299999996</c:v>
                </c:pt>
                <c:pt idx="2232">
                  <c:v>-37775.12053</c:v>
                </c:pt>
                <c:pt idx="2233">
                  <c:v>-36925.509599999998</c:v>
                </c:pt>
                <c:pt idx="2234">
                  <c:v>-35374.601999999999</c:v>
                </c:pt>
                <c:pt idx="2235">
                  <c:v>-39845.889000000003</c:v>
                </c:pt>
                <c:pt idx="2236">
                  <c:v>-35607.141000000003</c:v>
                </c:pt>
                <c:pt idx="2237">
                  <c:v>-37793.887599999995</c:v>
                </c:pt>
                <c:pt idx="2238">
                  <c:v>-37544.859899999996</c:v>
                </c:pt>
                <c:pt idx="2239">
                  <c:v>-37515.1011</c:v>
                </c:pt>
                <c:pt idx="2240">
                  <c:v>-39239.957300000002</c:v>
                </c:pt>
                <c:pt idx="2241">
                  <c:v>-36149.2961</c:v>
                </c:pt>
                <c:pt idx="2242">
                  <c:v>-35496.367200000001</c:v>
                </c:pt>
                <c:pt idx="2243">
                  <c:v>-36511.994300000006</c:v>
                </c:pt>
                <c:pt idx="2244">
                  <c:v>-36872.561999999998</c:v>
                </c:pt>
                <c:pt idx="2245">
                  <c:v>-36487.734200000006</c:v>
                </c:pt>
                <c:pt idx="2246">
                  <c:v>-37671.815600000002</c:v>
                </c:pt>
                <c:pt idx="2247">
                  <c:v>-37344.359199999999</c:v>
                </c:pt>
                <c:pt idx="2248">
                  <c:v>-35416.714</c:v>
                </c:pt>
                <c:pt idx="2249">
                  <c:v>-37812.344599999997</c:v>
                </c:pt>
                <c:pt idx="2250">
                  <c:v>-38542.630300000004</c:v>
                </c:pt>
                <c:pt idx="2251">
                  <c:v>-38871.463300000003</c:v>
                </c:pt>
                <c:pt idx="2252">
                  <c:v>-38686.983799999995</c:v>
                </c:pt>
                <c:pt idx="2253">
                  <c:v>-36055.9067</c:v>
                </c:pt>
                <c:pt idx="2254">
                  <c:v>-35196.987000000001</c:v>
                </c:pt>
                <c:pt idx="2255">
                  <c:v>-35575.560590000001</c:v>
                </c:pt>
                <c:pt idx="2256">
                  <c:v>-34219.513399999996</c:v>
                </c:pt>
                <c:pt idx="2257">
                  <c:v>-35368.807000000001</c:v>
                </c:pt>
                <c:pt idx="2258">
                  <c:v>-37675.477700000003</c:v>
                </c:pt>
                <c:pt idx="2259">
                  <c:v>-34176.634600000005</c:v>
                </c:pt>
                <c:pt idx="2260">
                  <c:v>-36603.856999999996</c:v>
                </c:pt>
                <c:pt idx="2261">
                  <c:v>-35762.788</c:v>
                </c:pt>
                <c:pt idx="2262">
                  <c:v>-33803.400999999998</c:v>
                </c:pt>
                <c:pt idx="2263">
                  <c:v>-35994.412689999997</c:v>
                </c:pt>
                <c:pt idx="2264">
                  <c:v>-36227.114300000001</c:v>
                </c:pt>
                <c:pt idx="2265">
                  <c:v>-35487.669900000001</c:v>
                </c:pt>
                <c:pt idx="2266">
                  <c:v>-34382.632999999994</c:v>
                </c:pt>
                <c:pt idx="2267">
                  <c:v>-37322.9974</c:v>
                </c:pt>
                <c:pt idx="2268">
                  <c:v>-37208.866099999999</c:v>
                </c:pt>
                <c:pt idx="2269">
                  <c:v>-35768.893199999999</c:v>
                </c:pt>
                <c:pt idx="2270">
                  <c:v>-38918.915100000006</c:v>
                </c:pt>
                <c:pt idx="2271">
                  <c:v>-36816.254000000001</c:v>
                </c:pt>
                <c:pt idx="2272">
                  <c:v>-38857.273029999997</c:v>
                </c:pt>
                <c:pt idx="2273">
                  <c:v>-36690.518900000003</c:v>
                </c:pt>
                <c:pt idx="2274">
                  <c:v>-36890.563249999999</c:v>
                </c:pt>
                <c:pt idx="2275">
                  <c:v>-36146.701199999996</c:v>
                </c:pt>
                <c:pt idx="2276">
                  <c:v>-36569.517699999997</c:v>
                </c:pt>
                <c:pt idx="2277">
                  <c:v>-33500.516500000005</c:v>
                </c:pt>
                <c:pt idx="2278">
                  <c:v>-38573.151100000003</c:v>
                </c:pt>
                <c:pt idx="2279">
                  <c:v>-35682.523699999998</c:v>
                </c:pt>
                <c:pt idx="2280">
                  <c:v>-38563.534899999999</c:v>
                </c:pt>
                <c:pt idx="2281">
                  <c:v>-35796.200100000002</c:v>
                </c:pt>
                <c:pt idx="2282">
                  <c:v>-35409.088799999998</c:v>
                </c:pt>
                <c:pt idx="2283">
                  <c:v>-37825.165499999996</c:v>
                </c:pt>
                <c:pt idx="2284">
                  <c:v>-34641.874400000001</c:v>
                </c:pt>
                <c:pt idx="2285">
                  <c:v>-38983.611499999999</c:v>
                </c:pt>
                <c:pt idx="2286">
                  <c:v>-37121.885500000004</c:v>
                </c:pt>
                <c:pt idx="2287">
                  <c:v>-37250.818599999999</c:v>
                </c:pt>
                <c:pt idx="2288">
                  <c:v>-37542.418919999996</c:v>
                </c:pt>
                <c:pt idx="2289">
                  <c:v>-33204.798999999999</c:v>
                </c:pt>
                <c:pt idx="2290">
                  <c:v>-37205.814300000005</c:v>
                </c:pt>
                <c:pt idx="2291">
                  <c:v>-36577.154500000004</c:v>
                </c:pt>
                <c:pt idx="2292">
                  <c:v>-37726.445699999997</c:v>
                </c:pt>
                <c:pt idx="2293">
                  <c:v>-35854.034899999999</c:v>
                </c:pt>
                <c:pt idx="2294">
                  <c:v>-32996.678</c:v>
                </c:pt>
                <c:pt idx="2295">
                  <c:v>-35851.747199999998</c:v>
                </c:pt>
                <c:pt idx="2296">
                  <c:v>-32744.441999999999</c:v>
                </c:pt>
                <c:pt idx="2297">
                  <c:v>-38128.966499999995</c:v>
                </c:pt>
                <c:pt idx="2298">
                  <c:v>-33562.162000000004</c:v>
                </c:pt>
                <c:pt idx="2299">
                  <c:v>-33640.292910000004</c:v>
                </c:pt>
                <c:pt idx="2300">
                  <c:v>-32599.642</c:v>
                </c:pt>
                <c:pt idx="2301">
                  <c:v>-36592.406000000003</c:v>
                </c:pt>
                <c:pt idx="2302">
                  <c:v>-37201.229200000002</c:v>
                </c:pt>
                <c:pt idx="2303">
                  <c:v>-36444.401250000003</c:v>
                </c:pt>
                <c:pt idx="2304">
                  <c:v>-35637.048900000002</c:v>
                </c:pt>
                <c:pt idx="2305">
                  <c:v>-34952.695861</c:v>
                </c:pt>
                <c:pt idx="2306">
                  <c:v>-32029.262999999999</c:v>
                </c:pt>
                <c:pt idx="2307">
                  <c:v>-33852.843999999997</c:v>
                </c:pt>
                <c:pt idx="2308">
                  <c:v>-35543.8292</c:v>
                </c:pt>
                <c:pt idx="2309">
                  <c:v>-35181.273699999998</c:v>
                </c:pt>
                <c:pt idx="2310">
                  <c:v>-34853.665999999997</c:v>
                </c:pt>
                <c:pt idx="2311">
                  <c:v>-35770.270599999996</c:v>
                </c:pt>
                <c:pt idx="2312">
                  <c:v>-33183.897499999999</c:v>
                </c:pt>
                <c:pt idx="2313">
                  <c:v>-35654.908000000003</c:v>
                </c:pt>
                <c:pt idx="2314">
                  <c:v>-32201.838</c:v>
                </c:pt>
                <c:pt idx="2315">
                  <c:v>-32213.740400000002</c:v>
                </c:pt>
                <c:pt idx="2316">
                  <c:v>-34334.713000000003</c:v>
                </c:pt>
                <c:pt idx="2317">
                  <c:v>-32831.572</c:v>
                </c:pt>
                <c:pt idx="2318">
                  <c:v>-35722.807000000001</c:v>
                </c:pt>
                <c:pt idx="2319">
                  <c:v>-32190.851000000002</c:v>
                </c:pt>
                <c:pt idx="2320">
                  <c:v>-30336.297999999999</c:v>
                </c:pt>
                <c:pt idx="2321">
                  <c:v>-32008.214999999997</c:v>
                </c:pt>
                <c:pt idx="2322">
                  <c:v>-32495.874199999998</c:v>
                </c:pt>
                <c:pt idx="2323">
                  <c:v>-31336.205600000001</c:v>
                </c:pt>
                <c:pt idx="2324">
                  <c:v>-29154.356</c:v>
                </c:pt>
                <c:pt idx="2325">
                  <c:v>-30257.107999999997</c:v>
                </c:pt>
                <c:pt idx="2326">
                  <c:v>-28781.584999999999</c:v>
                </c:pt>
                <c:pt idx="2327">
                  <c:v>-29904.171999999999</c:v>
                </c:pt>
                <c:pt idx="2328">
                  <c:v>-33320.163</c:v>
                </c:pt>
                <c:pt idx="2329">
                  <c:v>-29640.498999999996</c:v>
                </c:pt>
                <c:pt idx="2330">
                  <c:v>-31325.372000000003</c:v>
                </c:pt>
                <c:pt idx="2331">
                  <c:v>-32315.213000000003</c:v>
                </c:pt>
                <c:pt idx="2332">
                  <c:v>-33364.566999999995</c:v>
                </c:pt>
                <c:pt idx="2333">
                  <c:v>-33347.473999999995</c:v>
                </c:pt>
                <c:pt idx="2334">
                  <c:v>-30584.716</c:v>
                </c:pt>
                <c:pt idx="2335">
                  <c:v>-31347.347000000002</c:v>
                </c:pt>
                <c:pt idx="2336">
                  <c:v>-31446.375299999996</c:v>
                </c:pt>
                <c:pt idx="2337">
                  <c:v>-32342.833999999999</c:v>
                </c:pt>
                <c:pt idx="2338">
                  <c:v>-32604.374699999997</c:v>
                </c:pt>
                <c:pt idx="2339">
                  <c:v>-33135.225000000006</c:v>
                </c:pt>
                <c:pt idx="2340">
                  <c:v>-34857.783900000002</c:v>
                </c:pt>
                <c:pt idx="2341">
                  <c:v>-32729.495999999996</c:v>
                </c:pt>
                <c:pt idx="2342">
                  <c:v>-35850.223680000003</c:v>
                </c:pt>
                <c:pt idx="2343">
                  <c:v>-36410.824040000007</c:v>
                </c:pt>
                <c:pt idx="2344">
                  <c:v>-34294.28</c:v>
                </c:pt>
                <c:pt idx="2345">
                  <c:v>-33357.695699999997</c:v>
                </c:pt>
                <c:pt idx="2346">
                  <c:v>-34454.804400000001</c:v>
                </c:pt>
                <c:pt idx="2347">
                  <c:v>-34137.883999999998</c:v>
                </c:pt>
                <c:pt idx="2348">
                  <c:v>-33804.931199999999</c:v>
                </c:pt>
                <c:pt idx="2349">
                  <c:v>-30542.303000000004</c:v>
                </c:pt>
                <c:pt idx="2350">
                  <c:v>-33307.040999999997</c:v>
                </c:pt>
                <c:pt idx="2351">
                  <c:v>-36816.101900000001</c:v>
                </c:pt>
                <c:pt idx="2352">
                  <c:v>-33497.617339999997</c:v>
                </c:pt>
                <c:pt idx="2353">
                  <c:v>-34932.864959999999</c:v>
                </c:pt>
                <c:pt idx="2354">
                  <c:v>-33545.8315</c:v>
                </c:pt>
                <c:pt idx="2355">
                  <c:v>-35130.9208</c:v>
                </c:pt>
                <c:pt idx="2356">
                  <c:v>-32924.955000000002</c:v>
                </c:pt>
                <c:pt idx="2357">
                  <c:v>-35072.329000000005</c:v>
                </c:pt>
                <c:pt idx="2358">
                  <c:v>-38513.3341</c:v>
                </c:pt>
                <c:pt idx="2359">
                  <c:v>-31548.613999999998</c:v>
                </c:pt>
                <c:pt idx="2360">
                  <c:v>-36432.036700000004</c:v>
                </c:pt>
                <c:pt idx="2361">
                  <c:v>-42297.06</c:v>
                </c:pt>
                <c:pt idx="2362">
                  <c:v>-41970.211000000003</c:v>
                </c:pt>
                <c:pt idx="2363">
                  <c:v>-40085.748999999996</c:v>
                </c:pt>
                <c:pt idx="2364">
                  <c:v>-36259.606999999996</c:v>
                </c:pt>
                <c:pt idx="2365">
                  <c:v>-35228.727099999996</c:v>
                </c:pt>
                <c:pt idx="2366">
                  <c:v>-31516.573</c:v>
                </c:pt>
                <c:pt idx="2367">
                  <c:v>-25408.479800000001</c:v>
                </c:pt>
                <c:pt idx="2368">
                  <c:v>-25617.527999999998</c:v>
                </c:pt>
                <c:pt idx="2369">
                  <c:v>-17995.451000000001</c:v>
                </c:pt>
                <c:pt idx="2370">
                  <c:v>-17387.691999999999</c:v>
                </c:pt>
                <c:pt idx="2371">
                  <c:v>-18709.718999999997</c:v>
                </c:pt>
                <c:pt idx="2372">
                  <c:v>-17416.992000000002</c:v>
                </c:pt>
                <c:pt idx="2373">
                  <c:v>-17503.510000000002</c:v>
                </c:pt>
                <c:pt idx="2374">
                  <c:v>-17308.5</c:v>
                </c:pt>
                <c:pt idx="2375">
                  <c:v>-19265.286</c:v>
                </c:pt>
                <c:pt idx="2376">
                  <c:v>-19428.706999999999</c:v>
                </c:pt>
                <c:pt idx="2377">
                  <c:v>-18605.349000000002</c:v>
                </c:pt>
                <c:pt idx="2378">
                  <c:v>-23294.368999999999</c:v>
                </c:pt>
                <c:pt idx="2379">
                  <c:v>-17911.379999999997</c:v>
                </c:pt>
                <c:pt idx="2380">
                  <c:v>-21379.237000000001</c:v>
                </c:pt>
                <c:pt idx="2381">
                  <c:v>-19571.38</c:v>
                </c:pt>
                <c:pt idx="2382">
                  <c:v>-21998.444</c:v>
                </c:pt>
                <c:pt idx="2383">
                  <c:v>-23632.205000000002</c:v>
                </c:pt>
                <c:pt idx="2384">
                  <c:v>-20809.938000000002</c:v>
                </c:pt>
                <c:pt idx="2385">
                  <c:v>-22360.073</c:v>
                </c:pt>
                <c:pt idx="2386">
                  <c:v>-24270.481000000003</c:v>
                </c:pt>
                <c:pt idx="2387">
                  <c:v>-22904.817000000003</c:v>
                </c:pt>
                <c:pt idx="2388">
                  <c:v>-21993.564000000002</c:v>
                </c:pt>
                <c:pt idx="2389">
                  <c:v>-24506.682000000001</c:v>
                </c:pt>
                <c:pt idx="2390">
                  <c:v>-25478.366999999998</c:v>
                </c:pt>
                <c:pt idx="2391">
                  <c:v>-24615.632999999998</c:v>
                </c:pt>
                <c:pt idx="2392">
                  <c:v>-21275.330999999998</c:v>
                </c:pt>
                <c:pt idx="2393">
                  <c:v>-23497.309999999998</c:v>
                </c:pt>
                <c:pt idx="2394">
                  <c:v>-23849.645</c:v>
                </c:pt>
                <c:pt idx="2395">
                  <c:v>-23613.582000000002</c:v>
                </c:pt>
                <c:pt idx="2396">
                  <c:v>-26454.010999999999</c:v>
                </c:pt>
                <c:pt idx="2397">
                  <c:v>-29776.004300000001</c:v>
                </c:pt>
                <c:pt idx="2398">
                  <c:v>-28345.488000000001</c:v>
                </c:pt>
                <c:pt idx="2399">
                  <c:v>-33161.463299999996</c:v>
                </c:pt>
                <c:pt idx="2400">
                  <c:v>-38782.955699999999</c:v>
                </c:pt>
                <c:pt idx="2401">
                  <c:v>-35376.589</c:v>
                </c:pt>
                <c:pt idx="2402">
                  <c:v>-29098.811000000002</c:v>
                </c:pt>
                <c:pt idx="2403">
                  <c:v>-29994.808000000001</c:v>
                </c:pt>
                <c:pt idx="2404">
                  <c:v>-29802.553000000004</c:v>
                </c:pt>
                <c:pt idx="2405">
                  <c:v>-27810.819000000003</c:v>
                </c:pt>
                <c:pt idx="2406">
                  <c:v>-23135.828999999998</c:v>
                </c:pt>
                <c:pt idx="2407">
                  <c:v>-24471.286999999997</c:v>
                </c:pt>
                <c:pt idx="2408">
                  <c:v>-26258.386999999999</c:v>
                </c:pt>
                <c:pt idx="2409">
                  <c:v>-26146.087</c:v>
                </c:pt>
                <c:pt idx="2410">
                  <c:v>-24633.022000000001</c:v>
                </c:pt>
                <c:pt idx="2411">
                  <c:v>-25377.194000000003</c:v>
                </c:pt>
                <c:pt idx="2412">
                  <c:v>-22938.535</c:v>
                </c:pt>
                <c:pt idx="2413">
                  <c:v>-24318.086000000003</c:v>
                </c:pt>
                <c:pt idx="2414">
                  <c:v>-21838.069000000003</c:v>
                </c:pt>
                <c:pt idx="2415">
                  <c:v>-22847.139000000003</c:v>
                </c:pt>
                <c:pt idx="2416">
                  <c:v>-22378.696999999996</c:v>
                </c:pt>
                <c:pt idx="2417">
                  <c:v>-23793.186999999998</c:v>
                </c:pt>
                <c:pt idx="2418">
                  <c:v>-23157.806999999997</c:v>
                </c:pt>
                <c:pt idx="2419">
                  <c:v>-22348.326000000001</c:v>
                </c:pt>
                <c:pt idx="2420">
                  <c:v>-20103.300999999999</c:v>
                </c:pt>
                <c:pt idx="2421">
                  <c:v>-23646.091</c:v>
                </c:pt>
                <c:pt idx="2422">
                  <c:v>-21250.309000000001</c:v>
                </c:pt>
                <c:pt idx="2423">
                  <c:v>-22746.736000000001</c:v>
                </c:pt>
                <c:pt idx="2424">
                  <c:v>-21974.492000000002</c:v>
                </c:pt>
                <c:pt idx="2425">
                  <c:v>-19586.023000000001</c:v>
                </c:pt>
                <c:pt idx="2426">
                  <c:v>-21819.911000000004</c:v>
                </c:pt>
                <c:pt idx="2427">
                  <c:v>-18892.823000000004</c:v>
                </c:pt>
                <c:pt idx="2428">
                  <c:v>-18738.404000000002</c:v>
                </c:pt>
                <c:pt idx="2429">
                  <c:v>-17931.670999999998</c:v>
                </c:pt>
                <c:pt idx="2430">
                  <c:v>-17370.451000000001</c:v>
                </c:pt>
                <c:pt idx="2431">
                  <c:v>-21538.542000000001</c:v>
                </c:pt>
                <c:pt idx="2432">
                  <c:v>-28742.984</c:v>
                </c:pt>
                <c:pt idx="2433">
                  <c:v>-40988.618000000002</c:v>
                </c:pt>
                <c:pt idx="2434">
                  <c:v>-42914.428999999996</c:v>
                </c:pt>
                <c:pt idx="2435">
                  <c:v>-27274.478000000003</c:v>
                </c:pt>
                <c:pt idx="2436">
                  <c:v>-25793</c:v>
                </c:pt>
                <c:pt idx="2437">
                  <c:v>-27629.856999999996</c:v>
                </c:pt>
                <c:pt idx="2438">
                  <c:v>-26292.264999999996</c:v>
                </c:pt>
                <c:pt idx="2439">
                  <c:v>-21937.41</c:v>
                </c:pt>
                <c:pt idx="2440">
                  <c:v>-25870.815000000002</c:v>
                </c:pt>
                <c:pt idx="2441">
                  <c:v>-22504.117999999999</c:v>
                </c:pt>
                <c:pt idx="2442">
                  <c:v>-21345.522000000001</c:v>
                </c:pt>
                <c:pt idx="2443">
                  <c:v>-23821.257000000001</c:v>
                </c:pt>
                <c:pt idx="2444">
                  <c:v>-20646.52</c:v>
                </c:pt>
                <c:pt idx="2445">
                  <c:v>-24868.923000000003</c:v>
                </c:pt>
                <c:pt idx="2446">
                  <c:v>-22421.117999999995</c:v>
                </c:pt>
                <c:pt idx="2447">
                  <c:v>-23485.255000000005</c:v>
                </c:pt>
                <c:pt idx="2448">
                  <c:v>-23814.852000000003</c:v>
                </c:pt>
                <c:pt idx="2449">
                  <c:v>-21779.79</c:v>
                </c:pt>
                <c:pt idx="2450">
                  <c:v>-23781.896000000001</c:v>
                </c:pt>
                <c:pt idx="2451">
                  <c:v>-23754.576000000001</c:v>
                </c:pt>
                <c:pt idx="2452">
                  <c:v>-23125.003000000001</c:v>
                </c:pt>
                <c:pt idx="2453">
                  <c:v>-28793.331999999999</c:v>
                </c:pt>
                <c:pt idx="2454">
                  <c:v>-24277.643999999997</c:v>
                </c:pt>
                <c:pt idx="2455">
                  <c:v>-24686.733999999997</c:v>
                </c:pt>
                <c:pt idx="2456">
                  <c:v>-21630.703000000001</c:v>
                </c:pt>
                <c:pt idx="2457">
                  <c:v>-26910.400000000001</c:v>
                </c:pt>
                <c:pt idx="2458">
                  <c:v>-25357.06</c:v>
                </c:pt>
                <c:pt idx="2459">
                  <c:v>-27019.962000000003</c:v>
                </c:pt>
                <c:pt idx="2460">
                  <c:v>-24828.644</c:v>
                </c:pt>
                <c:pt idx="2461">
                  <c:v>-23897.094999999998</c:v>
                </c:pt>
                <c:pt idx="2462">
                  <c:v>-21454.006000000001</c:v>
                </c:pt>
                <c:pt idx="2463">
                  <c:v>-26613.164999999997</c:v>
                </c:pt>
                <c:pt idx="2464">
                  <c:v>-25726.472000000002</c:v>
                </c:pt>
                <c:pt idx="2465">
                  <c:v>-25371.402000000002</c:v>
                </c:pt>
                <c:pt idx="2466">
                  <c:v>-26420.593999999997</c:v>
                </c:pt>
                <c:pt idx="2467">
                  <c:v>-26347.963</c:v>
                </c:pt>
                <c:pt idx="2468">
                  <c:v>-23210.906999999996</c:v>
                </c:pt>
                <c:pt idx="2469">
                  <c:v>-28080.593999999997</c:v>
                </c:pt>
                <c:pt idx="2470">
                  <c:v>-24936.213000000003</c:v>
                </c:pt>
                <c:pt idx="2471">
                  <c:v>-23495.793000000005</c:v>
                </c:pt>
                <c:pt idx="2472">
                  <c:v>-23791.960000000003</c:v>
                </c:pt>
                <c:pt idx="2473">
                  <c:v>-24474.182000000001</c:v>
                </c:pt>
                <c:pt idx="2474">
                  <c:v>-22646.945</c:v>
                </c:pt>
                <c:pt idx="2475">
                  <c:v>-25013.123999999996</c:v>
                </c:pt>
                <c:pt idx="2476">
                  <c:v>-24298.253000000001</c:v>
                </c:pt>
                <c:pt idx="2477">
                  <c:v>-24537.502000000004</c:v>
                </c:pt>
                <c:pt idx="2478">
                  <c:v>-23898.160000000003</c:v>
                </c:pt>
                <c:pt idx="2479">
                  <c:v>-23984.837000000003</c:v>
                </c:pt>
                <c:pt idx="2480">
                  <c:v>-26476.59</c:v>
                </c:pt>
                <c:pt idx="2481">
                  <c:v>-27953.648999999998</c:v>
                </c:pt>
                <c:pt idx="2482">
                  <c:v>-22114.720999999998</c:v>
                </c:pt>
                <c:pt idx="2483">
                  <c:v>-26554.257999999998</c:v>
                </c:pt>
                <c:pt idx="2484">
                  <c:v>-23606.412</c:v>
                </c:pt>
                <c:pt idx="2485">
                  <c:v>-23511.660000000003</c:v>
                </c:pt>
                <c:pt idx="2486">
                  <c:v>-25745.24</c:v>
                </c:pt>
                <c:pt idx="2487">
                  <c:v>-22778.926000000003</c:v>
                </c:pt>
                <c:pt idx="2488">
                  <c:v>-22878.875</c:v>
                </c:pt>
                <c:pt idx="2489">
                  <c:v>-22182.311999999998</c:v>
                </c:pt>
                <c:pt idx="2490">
                  <c:v>-22581.175000000003</c:v>
                </c:pt>
                <c:pt idx="2491">
                  <c:v>-22765.807000000001</c:v>
                </c:pt>
                <c:pt idx="2492">
                  <c:v>-25551.149899999997</c:v>
                </c:pt>
                <c:pt idx="2493">
                  <c:v>-24922.940000000002</c:v>
                </c:pt>
                <c:pt idx="2494">
                  <c:v>-25226.434999999998</c:v>
                </c:pt>
                <c:pt idx="2495">
                  <c:v>-25584.565999999999</c:v>
                </c:pt>
                <c:pt idx="2496">
                  <c:v>-27471.008000000002</c:v>
                </c:pt>
                <c:pt idx="2497">
                  <c:v>-27594.756999999998</c:v>
                </c:pt>
                <c:pt idx="2498">
                  <c:v>-25255.132000000001</c:v>
                </c:pt>
                <c:pt idx="2499">
                  <c:v>-22576.594400000002</c:v>
                </c:pt>
                <c:pt idx="2500">
                  <c:v>-27281.798599999998</c:v>
                </c:pt>
                <c:pt idx="2501">
                  <c:v>-27065.883499999996</c:v>
                </c:pt>
                <c:pt idx="2502">
                  <c:v>-26840.359000000004</c:v>
                </c:pt>
                <c:pt idx="2503">
                  <c:v>-26102.145400000001</c:v>
                </c:pt>
                <c:pt idx="2504">
                  <c:v>-29135.743799999997</c:v>
                </c:pt>
                <c:pt idx="2505">
                  <c:v>-30386.200000000004</c:v>
                </c:pt>
                <c:pt idx="2506">
                  <c:v>-28412.321800000002</c:v>
                </c:pt>
                <c:pt idx="2507">
                  <c:v>-25462.796600000001</c:v>
                </c:pt>
                <c:pt idx="2508">
                  <c:v>-26511.690600000002</c:v>
                </c:pt>
                <c:pt idx="2509">
                  <c:v>-30494.847600000001</c:v>
                </c:pt>
                <c:pt idx="2510">
                  <c:v>-33154.603000000003</c:v>
                </c:pt>
                <c:pt idx="2511">
                  <c:v>-33345.487000000001</c:v>
                </c:pt>
                <c:pt idx="2512">
                  <c:v>-35256.046000000002</c:v>
                </c:pt>
                <c:pt idx="2513">
                  <c:v>-33381.656000000003</c:v>
                </c:pt>
                <c:pt idx="2514">
                  <c:v>-33621.061399999999</c:v>
                </c:pt>
                <c:pt idx="2515">
                  <c:v>-32880.708538999999</c:v>
                </c:pt>
                <c:pt idx="2516">
                  <c:v>-30263.058000000001</c:v>
                </c:pt>
                <c:pt idx="2517">
                  <c:v>-30198.514999999999</c:v>
                </c:pt>
                <c:pt idx="2518">
                  <c:v>-31019.131999999998</c:v>
                </c:pt>
                <c:pt idx="2519">
                  <c:v>-30767.362000000001</c:v>
                </c:pt>
                <c:pt idx="2520">
                  <c:v>-32091.058599999997</c:v>
                </c:pt>
                <c:pt idx="2521">
                  <c:v>-32557.983999999997</c:v>
                </c:pt>
                <c:pt idx="2522">
                  <c:v>-32219.387999999999</c:v>
                </c:pt>
                <c:pt idx="2523">
                  <c:v>-30810.546999999999</c:v>
                </c:pt>
                <c:pt idx="2524">
                  <c:v>-32806.699000000001</c:v>
                </c:pt>
                <c:pt idx="2525">
                  <c:v>-31841.889000000003</c:v>
                </c:pt>
                <c:pt idx="2526">
                  <c:v>-32420.811200000004</c:v>
                </c:pt>
                <c:pt idx="2527">
                  <c:v>-31278.690899999998</c:v>
                </c:pt>
                <c:pt idx="2528">
                  <c:v>-34006.652000000002</c:v>
                </c:pt>
                <c:pt idx="2529">
                  <c:v>-35167.697400000005</c:v>
                </c:pt>
                <c:pt idx="2530">
                  <c:v>-34950.871100000004</c:v>
                </c:pt>
                <c:pt idx="2531">
                  <c:v>-35846.561900000001</c:v>
                </c:pt>
                <c:pt idx="2532">
                  <c:v>-37559.660900000003</c:v>
                </c:pt>
                <c:pt idx="2533">
                  <c:v>-35387.727299999999</c:v>
                </c:pt>
                <c:pt idx="2534">
                  <c:v>-35594.792100000006</c:v>
                </c:pt>
                <c:pt idx="2535">
                  <c:v>-40656.589999999997</c:v>
                </c:pt>
                <c:pt idx="2536">
                  <c:v>-38987.125</c:v>
                </c:pt>
                <c:pt idx="2537">
                  <c:v>-41134.639000000003</c:v>
                </c:pt>
                <c:pt idx="2538">
                  <c:v>-37762.293510000003</c:v>
                </c:pt>
                <c:pt idx="2539">
                  <c:v>-39414.977700000003</c:v>
                </c:pt>
                <c:pt idx="2540">
                  <c:v>-42136.385000000002</c:v>
                </c:pt>
                <c:pt idx="2541">
                  <c:v>-41492.463900000002</c:v>
                </c:pt>
                <c:pt idx="2542">
                  <c:v>-44553.680999999997</c:v>
                </c:pt>
                <c:pt idx="2543">
                  <c:v>-45095.826000000001</c:v>
                </c:pt>
                <c:pt idx="2544">
                  <c:v>-40217.435999999994</c:v>
                </c:pt>
                <c:pt idx="2545">
                  <c:v>-42999.723100000003</c:v>
                </c:pt>
                <c:pt idx="2546">
                  <c:v>-41347.348100000003</c:v>
                </c:pt>
                <c:pt idx="2547">
                  <c:v>-46664.121999999996</c:v>
                </c:pt>
                <c:pt idx="2548">
                  <c:v>-45358.427000000003</c:v>
                </c:pt>
                <c:pt idx="2549">
                  <c:v>-44790.038999999997</c:v>
                </c:pt>
                <c:pt idx="2550">
                  <c:v>-47601.778999999995</c:v>
                </c:pt>
                <c:pt idx="2551">
                  <c:v>-47057.805</c:v>
                </c:pt>
                <c:pt idx="2552">
                  <c:v>-48859.714</c:v>
                </c:pt>
                <c:pt idx="2553">
                  <c:v>-50111.39</c:v>
                </c:pt>
                <c:pt idx="2554">
                  <c:v>-46366.119100000004</c:v>
                </c:pt>
                <c:pt idx="2555">
                  <c:v>-52048.339</c:v>
                </c:pt>
                <c:pt idx="2556">
                  <c:v>-49913.026000000005</c:v>
                </c:pt>
                <c:pt idx="2557">
                  <c:v>-48984.679000000004</c:v>
                </c:pt>
                <c:pt idx="2558">
                  <c:v>-49108.58</c:v>
                </c:pt>
                <c:pt idx="2559">
                  <c:v>-49539.337999999996</c:v>
                </c:pt>
                <c:pt idx="2560">
                  <c:v>-48894.498</c:v>
                </c:pt>
                <c:pt idx="2561">
                  <c:v>-50336.762999999999</c:v>
                </c:pt>
                <c:pt idx="2562">
                  <c:v>-50018.619999999995</c:v>
                </c:pt>
                <c:pt idx="2563">
                  <c:v>-51847.380999999994</c:v>
                </c:pt>
                <c:pt idx="2564">
                  <c:v>-50149.231999999996</c:v>
                </c:pt>
                <c:pt idx="2565">
                  <c:v>-54142.917999999998</c:v>
                </c:pt>
                <c:pt idx="2566">
                  <c:v>-51971.285999999993</c:v>
                </c:pt>
                <c:pt idx="2567">
                  <c:v>-54090.125</c:v>
                </c:pt>
                <c:pt idx="2568">
                  <c:v>-53697.657999999996</c:v>
                </c:pt>
                <c:pt idx="2569">
                  <c:v>-53575.445</c:v>
                </c:pt>
                <c:pt idx="2570">
                  <c:v>-52515.258000000002</c:v>
                </c:pt>
                <c:pt idx="2571">
                  <c:v>-53918.915000000001</c:v>
                </c:pt>
                <c:pt idx="2572">
                  <c:v>-50672.907000000007</c:v>
                </c:pt>
                <c:pt idx="2573">
                  <c:v>-51090.855000000003</c:v>
                </c:pt>
                <c:pt idx="2574">
                  <c:v>-53384.242999999995</c:v>
                </c:pt>
                <c:pt idx="2575">
                  <c:v>-53599.396000000001</c:v>
                </c:pt>
                <c:pt idx="2576">
                  <c:v>-53791.813000000002</c:v>
                </c:pt>
                <c:pt idx="2577">
                  <c:v>-53544.616999999998</c:v>
                </c:pt>
                <c:pt idx="2578">
                  <c:v>-55030.672999999995</c:v>
                </c:pt>
                <c:pt idx="2579">
                  <c:v>-52598.722000000002</c:v>
                </c:pt>
                <c:pt idx="2580">
                  <c:v>-52488.400999999998</c:v>
                </c:pt>
                <c:pt idx="2581">
                  <c:v>-54149.63</c:v>
                </c:pt>
                <c:pt idx="2582">
                  <c:v>-53513.95</c:v>
                </c:pt>
                <c:pt idx="2583">
                  <c:v>-52445.527999999998</c:v>
                </c:pt>
                <c:pt idx="2584">
                  <c:v>-52736.048999999999</c:v>
                </c:pt>
                <c:pt idx="2585">
                  <c:v>-50604.402000000002</c:v>
                </c:pt>
                <c:pt idx="2586">
                  <c:v>-52943.111000000004</c:v>
                </c:pt>
                <c:pt idx="2587">
                  <c:v>-50697.326000000001</c:v>
                </c:pt>
                <c:pt idx="2588">
                  <c:v>-52634.123</c:v>
                </c:pt>
                <c:pt idx="2589">
                  <c:v>-50413.972000000002</c:v>
                </c:pt>
                <c:pt idx="2590">
                  <c:v>-51541.289000000004</c:v>
                </c:pt>
                <c:pt idx="2591">
                  <c:v>-49728.394</c:v>
                </c:pt>
                <c:pt idx="2592">
                  <c:v>-51426.697</c:v>
                </c:pt>
                <c:pt idx="2593">
                  <c:v>-48483.281800000004</c:v>
                </c:pt>
                <c:pt idx="2594">
                  <c:v>-48879.396999999997</c:v>
                </c:pt>
                <c:pt idx="2595">
                  <c:v>-47417.146000000001</c:v>
                </c:pt>
                <c:pt idx="2596">
                  <c:v>-48490.142</c:v>
                </c:pt>
                <c:pt idx="2597">
                  <c:v>-45646.365400000002</c:v>
                </c:pt>
                <c:pt idx="2598">
                  <c:v>-47149.807999999997</c:v>
                </c:pt>
                <c:pt idx="2599">
                  <c:v>-43724.211799999997</c:v>
                </c:pt>
                <c:pt idx="2600">
                  <c:v>-44707.03</c:v>
                </c:pt>
                <c:pt idx="2601">
                  <c:v>-45350.035799999998</c:v>
                </c:pt>
                <c:pt idx="2602">
                  <c:v>-45643.771999999997</c:v>
                </c:pt>
                <c:pt idx="2603">
                  <c:v>-42004.698499999999</c:v>
                </c:pt>
                <c:pt idx="2604">
                  <c:v>-41318.21</c:v>
                </c:pt>
                <c:pt idx="2605">
                  <c:v>-43094.177899999995</c:v>
                </c:pt>
                <c:pt idx="2606">
                  <c:v>-42925.1132</c:v>
                </c:pt>
                <c:pt idx="2607">
                  <c:v>-41117.096099999995</c:v>
                </c:pt>
                <c:pt idx="2608">
                  <c:v>-38289.4928</c:v>
                </c:pt>
                <c:pt idx="2609">
                  <c:v>-38955.54</c:v>
                </c:pt>
                <c:pt idx="2610">
                  <c:v>-36325.222699999998</c:v>
                </c:pt>
                <c:pt idx="2611">
                  <c:v>-37084.344499999999</c:v>
                </c:pt>
                <c:pt idx="2612">
                  <c:v>-37749.6325</c:v>
                </c:pt>
                <c:pt idx="2613">
                  <c:v>-33453.060579999998</c:v>
                </c:pt>
                <c:pt idx="2614">
                  <c:v>-36640.4758</c:v>
                </c:pt>
                <c:pt idx="2615">
                  <c:v>-34203.648500000003</c:v>
                </c:pt>
                <c:pt idx="2616">
                  <c:v>-34971.621800000001</c:v>
                </c:pt>
                <c:pt idx="2617">
                  <c:v>-31800.840000000004</c:v>
                </c:pt>
                <c:pt idx="2618">
                  <c:v>-32349.392</c:v>
                </c:pt>
                <c:pt idx="2619">
                  <c:v>-29895.93</c:v>
                </c:pt>
                <c:pt idx="2620">
                  <c:v>-30361.177000000003</c:v>
                </c:pt>
                <c:pt idx="2621">
                  <c:v>-28049.776000000002</c:v>
                </c:pt>
                <c:pt idx="2622">
                  <c:v>-28936.463000000003</c:v>
                </c:pt>
                <c:pt idx="2623">
                  <c:v>-29138.030999999999</c:v>
                </c:pt>
                <c:pt idx="2624">
                  <c:v>-28787.386999999995</c:v>
                </c:pt>
                <c:pt idx="2625">
                  <c:v>-23624.878999999997</c:v>
                </c:pt>
                <c:pt idx="2626">
                  <c:v>-24640.354000000003</c:v>
                </c:pt>
                <c:pt idx="2627">
                  <c:v>-20500.341</c:v>
                </c:pt>
                <c:pt idx="2628">
                  <c:v>-22843.174999999996</c:v>
                </c:pt>
                <c:pt idx="2629">
                  <c:v>-17786.865000000002</c:v>
                </c:pt>
                <c:pt idx="2630">
                  <c:v>-23392.791999999998</c:v>
                </c:pt>
                <c:pt idx="2631">
                  <c:v>-20282.593000000001</c:v>
                </c:pt>
                <c:pt idx="2632">
                  <c:v>-21142.733</c:v>
                </c:pt>
                <c:pt idx="2633">
                  <c:v>-15974.732</c:v>
                </c:pt>
                <c:pt idx="2634">
                  <c:v>-17223.202000000001</c:v>
                </c:pt>
                <c:pt idx="2635">
                  <c:v>-18156.279000000002</c:v>
                </c:pt>
                <c:pt idx="2636">
                  <c:v>-14150.088</c:v>
                </c:pt>
                <c:pt idx="2637">
                  <c:v>-12641.447</c:v>
                </c:pt>
                <c:pt idx="2638">
                  <c:v>-12935.788999999997</c:v>
                </c:pt>
                <c:pt idx="2639">
                  <c:v>-10914.302</c:v>
                </c:pt>
                <c:pt idx="2640">
                  <c:v>-11567.529999999999</c:v>
                </c:pt>
                <c:pt idx="2641">
                  <c:v>-8683.0139999999992</c:v>
                </c:pt>
                <c:pt idx="2642">
                  <c:v>-7535.854000000003</c:v>
                </c:pt>
                <c:pt idx="2643">
                  <c:v>-8241.7289999999994</c:v>
                </c:pt>
                <c:pt idx="2644">
                  <c:v>-5496.3599999999969</c:v>
                </c:pt>
                <c:pt idx="2645">
                  <c:v>-3293.1399999999994</c:v>
                </c:pt>
                <c:pt idx="2646">
                  <c:v>-3620.7599999999984</c:v>
                </c:pt>
                <c:pt idx="2647">
                  <c:v>-4411.4700000000012</c:v>
                </c:pt>
                <c:pt idx="2648">
                  <c:v>-3296.0600000000013</c:v>
                </c:pt>
                <c:pt idx="2649">
                  <c:v>-2727.510000000002</c:v>
                </c:pt>
                <c:pt idx="2650">
                  <c:v>-648.79999999999927</c:v>
                </c:pt>
                <c:pt idx="2651">
                  <c:v>-1480.7099999999991</c:v>
                </c:pt>
                <c:pt idx="2652">
                  <c:v>-864.2599999999984</c:v>
                </c:pt>
                <c:pt idx="2653">
                  <c:v>2943.7300000000032</c:v>
                </c:pt>
                <c:pt idx="2654">
                  <c:v>1528.1599999999999</c:v>
                </c:pt>
                <c:pt idx="2655">
                  <c:v>4403.84</c:v>
                </c:pt>
                <c:pt idx="2656">
                  <c:v>5546.27</c:v>
                </c:pt>
                <c:pt idx="2657">
                  <c:v>7774.2000000000007</c:v>
                </c:pt>
                <c:pt idx="2658">
                  <c:v>7688.2999999999993</c:v>
                </c:pt>
                <c:pt idx="2659">
                  <c:v>8063.2099999999991</c:v>
                </c:pt>
                <c:pt idx="2660">
                  <c:v>9653.3199999999961</c:v>
                </c:pt>
                <c:pt idx="2661">
                  <c:v>11207.740000000002</c:v>
                </c:pt>
                <c:pt idx="2662">
                  <c:v>12303.310000000001</c:v>
                </c:pt>
                <c:pt idx="2663">
                  <c:v>13913.430000000008</c:v>
                </c:pt>
                <c:pt idx="2664">
                  <c:v>16368.41</c:v>
                </c:pt>
                <c:pt idx="2665">
                  <c:v>18370.659999999996</c:v>
                </c:pt>
                <c:pt idx="2666">
                  <c:v>18328.55</c:v>
                </c:pt>
                <c:pt idx="2667">
                  <c:v>17693.169999999998</c:v>
                </c:pt>
                <c:pt idx="2668">
                  <c:v>16238.400000000001</c:v>
                </c:pt>
                <c:pt idx="2669">
                  <c:v>17878.570000000003</c:v>
                </c:pt>
                <c:pt idx="2670">
                  <c:v>19842.829999999998</c:v>
                </c:pt>
                <c:pt idx="2671">
                  <c:v>25371.4</c:v>
                </c:pt>
                <c:pt idx="2672">
                  <c:v>26422.730000000007</c:v>
                </c:pt>
                <c:pt idx="2673">
                  <c:v>28812.1</c:v>
                </c:pt>
                <c:pt idx="2674">
                  <c:v>32418.980000000003</c:v>
                </c:pt>
                <c:pt idx="2675">
                  <c:v>31632.84</c:v>
                </c:pt>
                <c:pt idx="2676">
                  <c:v>33836.359999999993</c:v>
                </c:pt>
                <c:pt idx="2677">
                  <c:v>32952.119999999995</c:v>
                </c:pt>
                <c:pt idx="2678">
                  <c:v>31990.67</c:v>
                </c:pt>
                <c:pt idx="2679">
                  <c:v>31034.700000000004</c:v>
                </c:pt>
                <c:pt idx="2680">
                  <c:v>28846.14</c:v>
                </c:pt>
                <c:pt idx="2681">
                  <c:v>26512.911999999997</c:v>
                </c:pt>
                <c:pt idx="2682">
                  <c:v>24299.469000000005</c:v>
                </c:pt>
                <c:pt idx="2683">
                  <c:v>20090.030999999999</c:v>
                </c:pt>
                <c:pt idx="2684">
                  <c:v>19781.499</c:v>
                </c:pt>
                <c:pt idx="2685">
                  <c:v>18177.338</c:v>
                </c:pt>
                <c:pt idx="2686">
                  <c:v>16043.703000000001</c:v>
                </c:pt>
                <c:pt idx="2687">
                  <c:v>17297.214</c:v>
                </c:pt>
                <c:pt idx="2688">
                  <c:v>17023.474000000002</c:v>
                </c:pt>
                <c:pt idx="2689">
                  <c:v>15841.679</c:v>
                </c:pt>
                <c:pt idx="2690">
                  <c:v>17412.409</c:v>
                </c:pt>
                <c:pt idx="2691">
                  <c:v>17262.565999999999</c:v>
                </c:pt>
                <c:pt idx="2692">
                  <c:v>16492.460000000003</c:v>
                </c:pt>
                <c:pt idx="2693">
                  <c:v>15147.4</c:v>
                </c:pt>
                <c:pt idx="2694">
                  <c:v>17461.249999999996</c:v>
                </c:pt>
                <c:pt idx="2695">
                  <c:v>17488.249999999996</c:v>
                </c:pt>
                <c:pt idx="2696">
                  <c:v>19919.88</c:v>
                </c:pt>
                <c:pt idx="2697">
                  <c:v>19763.79</c:v>
                </c:pt>
                <c:pt idx="2698">
                  <c:v>17395.93</c:v>
                </c:pt>
                <c:pt idx="2699">
                  <c:v>16654.5</c:v>
                </c:pt>
                <c:pt idx="2700">
                  <c:v>17925.57</c:v>
                </c:pt>
                <c:pt idx="2701">
                  <c:v>17831.269999999997</c:v>
                </c:pt>
                <c:pt idx="2702">
                  <c:v>13114.159999999996</c:v>
                </c:pt>
                <c:pt idx="2703">
                  <c:v>13144.080000000002</c:v>
                </c:pt>
                <c:pt idx="2704">
                  <c:v>13338.010000000002</c:v>
                </c:pt>
                <c:pt idx="2705">
                  <c:v>15183.869999999999</c:v>
                </c:pt>
                <c:pt idx="2706">
                  <c:v>14031.070000000003</c:v>
                </c:pt>
                <c:pt idx="2707">
                  <c:v>12672.730000000003</c:v>
                </c:pt>
                <c:pt idx="2708">
                  <c:v>11884.459999999995</c:v>
                </c:pt>
                <c:pt idx="2709">
                  <c:v>16531.829999999998</c:v>
                </c:pt>
                <c:pt idx="2710">
                  <c:v>14438.48</c:v>
                </c:pt>
                <c:pt idx="2711">
                  <c:v>13376.16</c:v>
                </c:pt>
                <c:pt idx="2712">
                  <c:v>13988.339999999997</c:v>
                </c:pt>
                <c:pt idx="2713">
                  <c:v>14660.499999999996</c:v>
                </c:pt>
                <c:pt idx="2714">
                  <c:v>14229.590000000004</c:v>
                </c:pt>
                <c:pt idx="2715">
                  <c:v>17070.16</c:v>
                </c:pt>
                <c:pt idx="2716">
                  <c:v>16967.009999999998</c:v>
                </c:pt>
                <c:pt idx="2717">
                  <c:v>16372.690000000006</c:v>
                </c:pt>
                <c:pt idx="2718">
                  <c:v>16268.159999999993</c:v>
                </c:pt>
                <c:pt idx="2719">
                  <c:v>17963.870000000006</c:v>
                </c:pt>
                <c:pt idx="2720">
                  <c:v>18439.180000000008</c:v>
                </c:pt>
                <c:pt idx="2721">
                  <c:v>17643.28</c:v>
                </c:pt>
                <c:pt idx="2722">
                  <c:v>17768.550000000007</c:v>
                </c:pt>
                <c:pt idx="2723">
                  <c:v>21466.059999999998</c:v>
                </c:pt>
                <c:pt idx="2724">
                  <c:v>21262.21</c:v>
                </c:pt>
                <c:pt idx="2725">
                  <c:v>22238.910000000003</c:v>
                </c:pt>
                <c:pt idx="2726">
                  <c:v>22044.82</c:v>
                </c:pt>
                <c:pt idx="2727">
                  <c:v>24628.149999999994</c:v>
                </c:pt>
                <c:pt idx="2728">
                  <c:v>22955.170000000002</c:v>
                </c:pt>
                <c:pt idx="2729">
                  <c:v>23657.989999999998</c:v>
                </c:pt>
                <c:pt idx="2730">
                  <c:v>25127.260000000002</c:v>
                </c:pt>
                <c:pt idx="2731">
                  <c:v>24389.190000000002</c:v>
                </c:pt>
                <c:pt idx="2732">
                  <c:v>28447.27</c:v>
                </c:pt>
                <c:pt idx="2733">
                  <c:v>25095.520000000004</c:v>
                </c:pt>
                <c:pt idx="2734">
                  <c:v>29315.940000000002</c:v>
                </c:pt>
                <c:pt idx="2735">
                  <c:v>27890.47</c:v>
                </c:pt>
                <c:pt idx="2736">
                  <c:v>31647.799999999996</c:v>
                </c:pt>
                <c:pt idx="2737">
                  <c:v>32325.439999999995</c:v>
                </c:pt>
                <c:pt idx="2738">
                  <c:v>32826.839999999997</c:v>
                </c:pt>
                <c:pt idx="2739">
                  <c:v>35476.990000000005</c:v>
                </c:pt>
                <c:pt idx="2740">
                  <c:v>38239.9</c:v>
                </c:pt>
                <c:pt idx="2741">
                  <c:v>38241.72</c:v>
                </c:pt>
                <c:pt idx="2742">
                  <c:v>37534.630000000005</c:v>
                </c:pt>
                <c:pt idx="2743">
                  <c:v>39560.549999999996</c:v>
                </c:pt>
                <c:pt idx="2744">
                  <c:v>37440.800000000003</c:v>
                </c:pt>
                <c:pt idx="2745">
                  <c:v>40975.799999999996</c:v>
                </c:pt>
                <c:pt idx="2746">
                  <c:v>44516.600000000006</c:v>
                </c:pt>
                <c:pt idx="2747">
                  <c:v>43111.26</c:v>
                </c:pt>
                <c:pt idx="2748">
                  <c:v>46434.02</c:v>
                </c:pt>
                <c:pt idx="2749">
                  <c:v>46609.04</c:v>
                </c:pt>
                <c:pt idx="2750">
                  <c:v>48723.75</c:v>
                </c:pt>
                <c:pt idx="2751">
                  <c:v>49893.04</c:v>
                </c:pt>
                <c:pt idx="2752">
                  <c:v>48907.771999999997</c:v>
                </c:pt>
                <c:pt idx="2753">
                  <c:v>51968.237000000001</c:v>
                </c:pt>
                <c:pt idx="2754">
                  <c:v>51613.926000000007</c:v>
                </c:pt>
                <c:pt idx="2755">
                  <c:v>53099.821000000004</c:v>
                </c:pt>
                <c:pt idx="2756">
                  <c:v>55119.630000000005</c:v>
                </c:pt>
                <c:pt idx="2757">
                  <c:v>57197.877000000008</c:v>
                </c:pt>
                <c:pt idx="2758">
                  <c:v>58087.004000000008</c:v>
                </c:pt>
                <c:pt idx="2759">
                  <c:v>57664.345000000001</c:v>
                </c:pt>
                <c:pt idx="2760">
                  <c:v>61007.073000000004</c:v>
                </c:pt>
                <c:pt idx="2761">
                  <c:v>63708.037000000004</c:v>
                </c:pt>
                <c:pt idx="2762">
                  <c:v>64021.152000000002</c:v>
                </c:pt>
                <c:pt idx="2763">
                  <c:v>68966.679000000004</c:v>
                </c:pt>
                <c:pt idx="2764">
                  <c:v>66473.085000000006</c:v>
                </c:pt>
                <c:pt idx="2765">
                  <c:v>67548.683000000005</c:v>
                </c:pt>
                <c:pt idx="2766">
                  <c:v>68670.350000000006</c:v>
                </c:pt>
                <c:pt idx="2767">
                  <c:v>70386.355999999985</c:v>
                </c:pt>
                <c:pt idx="2768">
                  <c:v>71578.22099999999</c:v>
                </c:pt>
                <c:pt idx="2769">
                  <c:v>74928.591</c:v>
                </c:pt>
                <c:pt idx="2770">
                  <c:v>73587.95</c:v>
                </c:pt>
                <c:pt idx="2771">
                  <c:v>77088.622000000003</c:v>
                </c:pt>
                <c:pt idx="2772">
                  <c:v>75252.69</c:v>
                </c:pt>
                <c:pt idx="2773">
                  <c:v>78637.546000000002</c:v>
                </c:pt>
                <c:pt idx="2774">
                  <c:v>82001.6446</c:v>
                </c:pt>
                <c:pt idx="2775">
                  <c:v>82863.610900000014</c:v>
                </c:pt>
                <c:pt idx="2776">
                  <c:v>82374.119500000001</c:v>
                </c:pt>
                <c:pt idx="2777">
                  <c:v>80354.771300000008</c:v>
                </c:pt>
                <c:pt idx="2778">
                  <c:v>85289.758999999991</c:v>
                </c:pt>
                <c:pt idx="2779">
                  <c:v>85426.49</c:v>
                </c:pt>
                <c:pt idx="2780">
                  <c:v>89435.274999999994</c:v>
                </c:pt>
                <c:pt idx="2781">
                  <c:v>86741.794000000009</c:v>
                </c:pt>
                <c:pt idx="2782">
                  <c:v>89174.349000000002</c:v>
                </c:pt>
                <c:pt idx="2783">
                  <c:v>91873.319999999992</c:v>
                </c:pt>
                <c:pt idx="2784">
                  <c:v>91885.225999999995</c:v>
                </c:pt>
                <c:pt idx="2785">
                  <c:v>94352.574999999997</c:v>
                </c:pt>
                <c:pt idx="2786">
                  <c:v>96867.983999999997</c:v>
                </c:pt>
                <c:pt idx="2787">
                  <c:v>96979.520000000004</c:v>
                </c:pt>
                <c:pt idx="2788">
                  <c:v>97673.794999999998</c:v>
                </c:pt>
                <c:pt idx="2789">
                  <c:v>95362.241000000009</c:v>
                </c:pt>
                <c:pt idx="2790">
                  <c:v>97152.103000000003</c:v>
                </c:pt>
                <c:pt idx="2791">
                  <c:v>99696.5</c:v>
                </c:pt>
                <c:pt idx="2792">
                  <c:v>99508.821000000011</c:v>
                </c:pt>
                <c:pt idx="2793">
                  <c:v>99397.43</c:v>
                </c:pt>
                <c:pt idx="2794">
                  <c:v>100757.59899999999</c:v>
                </c:pt>
                <c:pt idx="2795">
                  <c:v>100632.318</c:v>
                </c:pt>
                <c:pt idx="2796">
                  <c:v>103254.389</c:v>
                </c:pt>
                <c:pt idx="2797">
                  <c:v>106346.73300000001</c:v>
                </c:pt>
                <c:pt idx="2798">
                  <c:v>104540.40800000001</c:v>
                </c:pt>
                <c:pt idx="2799">
                  <c:v>103999.79</c:v>
                </c:pt>
                <c:pt idx="2800">
                  <c:v>103562.768</c:v>
                </c:pt>
                <c:pt idx="2801">
                  <c:v>105346.52600000001</c:v>
                </c:pt>
                <c:pt idx="2802">
                  <c:v>105987.54800000001</c:v>
                </c:pt>
                <c:pt idx="2803">
                  <c:v>109065.25200000001</c:v>
                </c:pt>
                <c:pt idx="2804">
                  <c:v>105048.68100000001</c:v>
                </c:pt>
                <c:pt idx="2805">
                  <c:v>104567.71900000001</c:v>
                </c:pt>
                <c:pt idx="2806">
                  <c:v>109552.462</c:v>
                </c:pt>
                <c:pt idx="2807">
                  <c:v>107936.40000000001</c:v>
                </c:pt>
                <c:pt idx="2808">
                  <c:v>110775.91999999998</c:v>
                </c:pt>
                <c:pt idx="2809">
                  <c:v>107622.981</c:v>
                </c:pt>
                <c:pt idx="2810">
                  <c:v>111009.05300000001</c:v>
                </c:pt>
                <c:pt idx="2811">
                  <c:v>109250.788</c:v>
                </c:pt>
                <c:pt idx="2812">
                  <c:v>110863.02800000001</c:v>
                </c:pt>
                <c:pt idx="2813">
                  <c:v>109743.34</c:v>
                </c:pt>
                <c:pt idx="2814">
                  <c:v>114126.73999999999</c:v>
                </c:pt>
                <c:pt idx="2815">
                  <c:v>112862.09</c:v>
                </c:pt>
                <c:pt idx="2816">
                  <c:v>113347.31999999999</c:v>
                </c:pt>
                <c:pt idx="2817">
                  <c:v>113527.37</c:v>
                </c:pt>
                <c:pt idx="2818">
                  <c:v>112899.31000000001</c:v>
                </c:pt>
                <c:pt idx="2819">
                  <c:v>118750.00000000001</c:v>
                </c:pt>
                <c:pt idx="2820">
                  <c:v>117627.56</c:v>
                </c:pt>
                <c:pt idx="2821">
                  <c:v>116754.91</c:v>
                </c:pt>
                <c:pt idx="2822">
                  <c:v>116165.62000000001</c:v>
                </c:pt>
                <c:pt idx="2823">
                  <c:v>117937.02</c:v>
                </c:pt>
                <c:pt idx="2824">
                  <c:v>117456.05</c:v>
                </c:pt>
                <c:pt idx="2825">
                  <c:v>119881.89</c:v>
                </c:pt>
                <c:pt idx="2826">
                  <c:v>120846.1</c:v>
                </c:pt>
                <c:pt idx="2827">
                  <c:v>125220.50000000001</c:v>
                </c:pt>
                <c:pt idx="2828">
                  <c:v>122190.7</c:v>
                </c:pt>
                <c:pt idx="2829">
                  <c:v>124172.82</c:v>
                </c:pt>
                <c:pt idx="2830">
                  <c:v>124530.18000000001</c:v>
                </c:pt>
                <c:pt idx="2831">
                  <c:v>126082.16</c:v>
                </c:pt>
                <c:pt idx="2832">
                  <c:v>128597.41</c:v>
                </c:pt>
                <c:pt idx="2833">
                  <c:v>126674.04000000001</c:v>
                </c:pt>
                <c:pt idx="2834">
                  <c:v>128326.12</c:v>
                </c:pt>
                <c:pt idx="2835">
                  <c:v>129171.14</c:v>
                </c:pt>
                <c:pt idx="2836">
                  <c:v>129041.75</c:v>
                </c:pt>
                <c:pt idx="2837">
                  <c:v>129974.52000000002</c:v>
                </c:pt>
                <c:pt idx="2838">
                  <c:v>134826.04999999999</c:v>
                </c:pt>
                <c:pt idx="2839">
                  <c:v>131597.59</c:v>
                </c:pt>
                <c:pt idx="2840">
                  <c:v>131437.22</c:v>
                </c:pt>
                <c:pt idx="2841">
                  <c:v>132902.69</c:v>
                </c:pt>
                <c:pt idx="2842">
                  <c:v>133880.62</c:v>
                </c:pt>
                <c:pt idx="2843">
                  <c:v>132580.57</c:v>
                </c:pt>
                <c:pt idx="2844">
                  <c:v>135079.5</c:v>
                </c:pt>
                <c:pt idx="2845">
                  <c:v>134817.81</c:v>
                </c:pt>
                <c:pt idx="2846">
                  <c:v>135387.26999999999</c:v>
                </c:pt>
                <c:pt idx="2847">
                  <c:v>138846.75</c:v>
                </c:pt>
                <c:pt idx="2848">
                  <c:v>140440.37</c:v>
                </c:pt>
                <c:pt idx="2849">
                  <c:v>139998.63</c:v>
                </c:pt>
                <c:pt idx="2850">
                  <c:v>138346.26</c:v>
                </c:pt>
                <c:pt idx="2851">
                  <c:v>141543.41999999998</c:v>
                </c:pt>
                <c:pt idx="2852">
                  <c:v>139806.66999999998</c:v>
                </c:pt>
                <c:pt idx="2853">
                  <c:v>139982.60999999999</c:v>
                </c:pt>
                <c:pt idx="2854">
                  <c:v>144078.98000000001</c:v>
                </c:pt>
                <c:pt idx="2855">
                  <c:v>144075.76999999999</c:v>
                </c:pt>
                <c:pt idx="2856">
                  <c:v>146734.01</c:v>
                </c:pt>
                <c:pt idx="2857">
                  <c:v>143847.20000000001</c:v>
                </c:pt>
                <c:pt idx="2858">
                  <c:v>146927.96000000002</c:v>
                </c:pt>
                <c:pt idx="2859">
                  <c:v>146419.38</c:v>
                </c:pt>
                <c:pt idx="2860">
                  <c:v>145673.51999999999</c:v>
                </c:pt>
                <c:pt idx="2861">
                  <c:v>146766.51</c:v>
                </c:pt>
                <c:pt idx="2862">
                  <c:v>146590.27000000002</c:v>
                </c:pt>
                <c:pt idx="2863">
                  <c:v>145112.91999999998</c:v>
                </c:pt>
                <c:pt idx="2864">
                  <c:v>146915.9</c:v>
                </c:pt>
                <c:pt idx="2865">
                  <c:v>150231.01</c:v>
                </c:pt>
                <c:pt idx="2866">
                  <c:v>147069.24</c:v>
                </c:pt>
                <c:pt idx="2867">
                  <c:v>147906.65</c:v>
                </c:pt>
                <c:pt idx="2868">
                  <c:v>148800.81</c:v>
                </c:pt>
                <c:pt idx="2869">
                  <c:v>146401.83000000002</c:v>
                </c:pt>
                <c:pt idx="2870">
                  <c:v>148671.26999999999</c:v>
                </c:pt>
                <c:pt idx="2871">
                  <c:v>148044.73000000001</c:v>
                </c:pt>
                <c:pt idx="2872">
                  <c:v>149639.13</c:v>
                </c:pt>
                <c:pt idx="2873">
                  <c:v>149140.32999999999</c:v>
                </c:pt>
                <c:pt idx="2874">
                  <c:v>150926.51999999999</c:v>
                </c:pt>
                <c:pt idx="2875">
                  <c:v>148276.21</c:v>
                </c:pt>
                <c:pt idx="2876">
                  <c:v>149556.88999999998</c:v>
                </c:pt>
                <c:pt idx="2877">
                  <c:v>144352.73000000001</c:v>
                </c:pt>
                <c:pt idx="2878">
                  <c:v>146215.67000000001</c:v>
                </c:pt>
                <c:pt idx="2879">
                  <c:v>146094.82</c:v>
                </c:pt>
                <c:pt idx="2880">
                  <c:v>148555.60999999999</c:v>
                </c:pt>
                <c:pt idx="2881">
                  <c:v>145049.28999999998</c:v>
                </c:pt>
                <c:pt idx="2882">
                  <c:v>143960.57999999999</c:v>
                </c:pt>
                <c:pt idx="2883">
                  <c:v>145635.53</c:v>
                </c:pt>
                <c:pt idx="2884">
                  <c:v>143317.87</c:v>
                </c:pt>
                <c:pt idx="2885">
                  <c:v>143055.56</c:v>
                </c:pt>
                <c:pt idx="2886">
                  <c:v>142565.31</c:v>
                </c:pt>
                <c:pt idx="2887">
                  <c:v>138458.25</c:v>
                </c:pt>
                <c:pt idx="2888">
                  <c:v>136399.38</c:v>
                </c:pt>
                <c:pt idx="2889">
                  <c:v>140417.63999999998</c:v>
                </c:pt>
                <c:pt idx="2890">
                  <c:v>138099.98000000001</c:v>
                </c:pt>
                <c:pt idx="2891">
                  <c:v>136416.93</c:v>
                </c:pt>
                <c:pt idx="2892">
                  <c:v>133996.88</c:v>
                </c:pt>
                <c:pt idx="2893">
                  <c:v>131061.85</c:v>
                </c:pt>
                <c:pt idx="2894">
                  <c:v>128210.76</c:v>
                </c:pt>
                <c:pt idx="2895">
                  <c:v>127141.42</c:v>
                </c:pt>
                <c:pt idx="2896">
                  <c:v>127137.91999999998</c:v>
                </c:pt>
                <c:pt idx="2897">
                  <c:v>125050.2</c:v>
                </c:pt>
                <c:pt idx="2898">
                  <c:v>121671.43999999999</c:v>
                </c:pt>
                <c:pt idx="2899">
                  <c:v>119324.95</c:v>
                </c:pt>
                <c:pt idx="2900">
                  <c:v>118714.29000000001</c:v>
                </c:pt>
                <c:pt idx="2901">
                  <c:v>113993.37000000001</c:v>
                </c:pt>
                <c:pt idx="2902">
                  <c:v>111869.05</c:v>
                </c:pt>
                <c:pt idx="2903">
                  <c:v>113167.10999999999</c:v>
                </c:pt>
                <c:pt idx="2904">
                  <c:v>110619.96</c:v>
                </c:pt>
                <c:pt idx="2905">
                  <c:v>111119.988</c:v>
                </c:pt>
                <c:pt idx="2906">
                  <c:v>103177.18299999999</c:v>
                </c:pt>
                <c:pt idx="2907">
                  <c:v>105551.004</c:v>
                </c:pt>
                <c:pt idx="2908">
                  <c:v>105345.299</c:v>
                </c:pt>
                <c:pt idx="2909">
                  <c:v>98782.952000000005</c:v>
                </c:pt>
                <c:pt idx="2910">
                  <c:v>101407.166</c:v>
                </c:pt>
                <c:pt idx="2911">
                  <c:v>98468.781000000003</c:v>
                </c:pt>
                <c:pt idx="2912">
                  <c:v>94294.138000000006</c:v>
                </c:pt>
                <c:pt idx="2913">
                  <c:v>92938.844000000012</c:v>
                </c:pt>
                <c:pt idx="2914">
                  <c:v>89923.403999999995</c:v>
                </c:pt>
                <c:pt idx="2915">
                  <c:v>88377.995999999985</c:v>
                </c:pt>
                <c:pt idx="2916">
                  <c:v>83830.572</c:v>
                </c:pt>
                <c:pt idx="2917">
                  <c:v>82934.567999999999</c:v>
                </c:pt>
                <c:pt idx="2918">
                  <c:v>82327.119400000011</c:v>
                </c:pt>
                <c:pt idx="2919">
                  <c:v>77522.426900000006</c:v>
                </c:pt>
                <c:pt idx="2920">
                  <c:v>77149.048999999999</c:v>
                </c:pt>
                <c:pt idx="2921">
                  <c:v>71759.334999999992</c:v>
                </c:pt>
                <c:pt idx="2922">
                  <c:v>73060</c:v>
                </c:pt>
                <c:pt idx="2923">
                  <c:v>71036.231</c:v>
                </c:pt>
                <c:pt idx="2924">
                  <c:v>67323.298999999999</c:v>
                </c:pt>
                <c:pt idx="2925">
                  <c:v>65268.409</c:v>
                </c:pt>
                <c:pt idx="2926">
                  <c:v>62468.565000000002</c:v>
                </c:pt>
                <c:pt idx="2927">
                  <c:v>61331.33</c:v>
                </c:pt>
                <c:pt idx="2928">
                  <c:v>58197.173999999999</c:v>
                </c:pt>
                <c:pt idx="2929">
                  <c:v>59880.518000000004</c:v>
                </c:pt>
                <c:pt idx="2930">
                  <c:v>55896.759999999995</c:v>
                </c:pt>
                <c:pt idx="2931">
                  <c:v>53780.362999999998</c:v>
                </c:pt>
                <c:pt idx="2932">
                  <c:v>54150.239999999991</c:v>
                </c:pt>
                <c:pt idx="2933">
                  <c:v>53775.027999999998</c:v>
                </c:pt>
                <c:pt idx="2934">
                  <c:v>50405.72</c:v>
                </c:pt>
                <c:pt idx="2935">
                  <c:v>48958.130000000005</c:v>
                </c:pt>
                <c:pt idx="2936">
                  <c:v>48809.97</c:v>
                </c:pt>
                <c:pt idx="2937">
                  <c:v>46052.4</c:v>
                </c:pt>
                <c:pt idx="2938">
                  <c:v>41980.59</c:v>
                </c:pt>
                <c:pt idx="2939">
                  <c:v>41004.949999999997</c:v>
                </c:pt>
                <c:pt idx="2940">
                  <c:v>42014.469999999994</c:v>
                </c:pt>
                <c:pt idx="2941">
                  <c:v>37841.65</c:v>
                </c:pt>
                <c:pt idx="2942">
                  <c:v>38074.950000000004</c:v>
                </c:pt>
                <c:pt idx="2943">
                  <c:v>32992.099999999991</c:v>
                </c:pt>
                <c:pt idx="2944">
                  <c:v>32091.97</c:v>
                </c:pt>
                <c:pt idx="2945">
                  <c:v>31132.36</c:v>
                </c:pt>
                <c:pt idx="2946">
                  <c:v>31204.230000000003</c:v>
                </c:pt>
                <c:pt idx="2947">
                  <c:v>31928.100000000002</c:v>
                </c:pt>
                <c:pt idx="2948">
                  <c:v>29718.769999999997</c:v>
                </c:pt>
                <c:pt idx="2949">
                  <c:v>28318.95</c:v>
                </c:pt>
                <c:pt idx="2950">
                  <c:v>26660.309999999998</c:v>
                </c:pt>
                <c:pt idx="2951">
                  <c:v>22133.63</c:v>
                </c:pt>
                <c:pt idx="2952">
                  <c:v>27105.109999999997</c:v>
                </c:pt>
                <c:pt idx="2953">
                  <c:v>23289.339999999997</c:v>
                </c:pt>
                <c:pt idx="2954">
                  <c:v>18933.11</c:v>
                </c:pt>
                <c:pt idx="2955">
                  <c:v>18457.180000000004</c:v>
                </c:pt>
                <c:pt idx="2956">
                  <c:v>19962.000000000004</c:v>
                </c:pt>
                <c:pt idx="2957">
                  <c:v>15932.010000000002</c:v>
                </c:pt>
                <c:pt idx="2958">
                  <c:v>18926.090000000004</c:v>
                </c:pt>
                <c:pt idx="2959">
                  <c:v>12294.16</c:v>
                </c:pt>
                <c:pt idx="2960">
                  <c:v>16791.53</c:v>
                </c:pt>
                <c:pt idx="2961">
                  <c:v>14605.560000000005</c:v>
                </c:pt>
                <c:pt idx="2962">
                  <c:v>12454.380000000001</c:v>
                </c:pt>
                <c:pt idx="2963">
                  <c:v>12233.43</c:v>
                </c:pt>
                <c:pt idx="2964">
                  <c:v>9292.2999999999993</c:v>
                </c:pt>
                <c:pt idx="2965">
                  <c:v>5368.6500000000015</c:v>
                </c:pt>
                <c:pt idx="2966">
                  <c:v>8078.619999999999</c:v>
                </c:pt>
                <c:pt idx="2967">
                  <c:v>6171.880000000001</c:v>
                </c:pt>
                <c:pt idx="2968">
                  <c:v>1919.5599999999977</c:v>
                </c:pt>
                <c:pt idx="2969">
                  <c:v>6745.91</c:v>
                </c:pt>
                <c:pt idx="2970">
                  <c:v>945.12999999999738</c:v>
                </c:pt>
                <c:pt idx="2971">
                  <c:v>421.44999999999709</c:v>
                </c:pt>
                <c:pt idx="2972">
                  <c:v>69.269999999996799</c:v>
                </c:pt>
                <c:pt idx="2973">
                  <c:v>2522.130000000001</c:v>
                </c:pt>
                <c:pt idx="2974">
                  <c:v>710.76000000000204</c:v>
                </c:pt>
                <c:pt idx="2975">
                  <c:v>-762.03000000000247</c:v>
                </c:pt>
                <c:pt idx="2976">
                  <c:v>-3002.0200000000004</c:v>
                </c:pt>
                <c:pt idx="2977">
                  <c:v>-1117.8600000000006</c:v>
                </c:pt>
                <c:pt idx="2978">
                  <c:v>-3249.2000000000007</c:v>
                </c:pt>
                <c:pt idx="2979">
                  <c:v>-3906.09</c:v>
                </c:pt>
                <c:pt idx="2980">
                  <c:v>-4531.8600000000006</c:v>
                </c:pt>
                <c:pt idx="2981">
                  <c:v>-8224.0290000000023</c:v>
                </c:pt>
                <c:pt idx="2982">
                  <c:v>-6693.869999999999</c:v>
                </c:pt>
                <c:pt idx="2983">
                  <c:v>-6033.48</c:v>
                </c:pt>
                <c:pt idx="2984">
                  <c:v>-12483.370999999999</c:v>
                </c:pt>
                <c:pt idx="2985">
                  <c:v>-10559.846000000001</c:v>
                </c:pt>
                <c:pt idx="2986">
                  <c:v>-11273.806</c:v>
                </c:pt>
                <c:pt idx="2987">
                  <c:v>-14793.237999999999</c:v>
                </c:pt>
                <c:pt idx="2988">
                  <c:v>-11841.882000000001</c:v>
                </c:pt>
                <c:pt idx="2989">
                  <c:v>-10199.131000000001</c:v>
                </c:pt>
                <c:pt idx="2990">
                  <c:v>-12796.934000000001</c:v>
                </c:pt>
                <c:pt idx="2991">
                  <c:v>-15902.253000000001</c:v>
                </c:pt>
                <c:pt idx="2992">
                  <c:v>-17295.686999999998</c:v>
                </c:pt>
                <c:pt idx="2993">
                  <c:v>-15736.994999999999</c:v>
                </c:pt>
                <c:pt idx="2994">
                  <c:v>-17988.432999999997</c:v>
                </c:pt>
                <c:pt idx="2995">
                  <c:v>-18688.198000000004</c:v>
                </c:pt>
                <c:pt idx="2996">
                  <c:v>-20060.574999999997</c:v>
                </c:pt>
                <c:pt idx="2997">
                  <c:v>-20482.938999999998</c:v>
                </c:pt>
                <c:pt idx="2998">
                  <c:v>-22046.199000000001</c:v>
                </c:pt>
                <c:pt idx="2999">
                  <c:v>-21262.971000000005</c:v>
                </c:pt>
                <c:pt idx="3000">
                  <c:v>-24976.197</c:v>
                </c:pt>
                <c:pt idx="3001">
                  <c:v>-20748.897000000001</c:v>
                </c:pt>
                <c:pt idx="3002">
                  <c:v>-22619.776000000002</c:v>
                </c:pt>
                <c:pt idx="3003">
                  <c:v>-25311.734</c:v>
                </c:pt>
                <c:pt idx="3004">
                  <c:v>-25499.112999999998</c:v>
                </c:pt>
                <c:pt idx="3005">
                  <c:v>-26279.753000000004</c:v>
                </c:pt>
                <c:pt idx="3006">
                  <c:v>-26434.483</c:v>
                </c:pt>
                <c:pt idx="3007">
                  <c:v>-25136.264999999999</c:v>
                </c:pt>
                <c:pt idx="3008">
                  <c:v>-28983.157999999999</c:v>
                </c:pt>
                <c:pt idx="3009">
                  <c:v>-25292.36</c:v>
                </c:pt>
                <c:pt idx="3010">
                  <c:v>-24369.657000000003</c:v>
                </c:pt>
                <c:pt idx="3011">
                  <c:v>-30016.484000000004</c:v>
                </c:pt>
                <c:pt idx="3012">
                  <c:v>-25896.306</c:v>
                </c:pt>
                <c:pt idx="3013">
                  <c:v>-23850.250999999997</c:v>
                </c:pt>
                <c:pt idx="3014">
                  <c:v>-28639.832999999999</c:v>
                </c:pt>
                <c:pt idx="3015">
                  <c:v>-28320.922000000002</c:v>
                </c:pt>
                <c:pt idx="3016">
                  <c:v>-28486.935999999998</c:v>
                </c:pt>
                <c:pt idx="3017">
                  <c:v>-28973.236000000001</c:v>
                </c:pt>
                <c:pt idx="3018">
                  <c:v>-27806.701000000001</c:v>
                </c:pt>
                <c:pt idx="3019">
                  <c:v>-29289.857</c:v>
                </c:pt>
                <c:pt idx="3020">
                  <c:v>-26840.210000000003</c:v>
                </c:pt>
                <c:pt idx="3021">
                  <c:v>-28165.891</c:v>
                </c:pt>
                <c:pt idx="3022">
                  <c:v>-27827.756000000001</c:v>
                </c:pt>
                <c:pt idx="3023">
                  <c:v>-27169.037000000004</c:v>
                </c:pt>
                <c:pt idx="3024">
                  <c:v>-28087.617000000002</c:v>
                </c:pt>
                <c:pt idx="3025">
                  <c:v>-25915.985999999997</c:v>
                </c:pt>
                <c:pt idx="3026">
                  <c:v>-27195.591</c:v>
                </c:pt>
                <c:pt idx="3027">
                  <c:v>-26969.605000000003</c:v>
                </c:pt>
                <c:pt idx="3028">
                  <c:v>-27617.947000000004</c:v>
                </c:pt>
                <c:pt idx="3029">
                  <c:v>-29076.686999999998</c:v>
                </c:pt>
                <c:pt idx="3030">
                  <c:v>-27056.884999999995</c:v>
                </c:pt>
                <c:pt idx="3031">
                  <c:v>-25997.620000000003</c:v>
                </c:pt>
                <c:pt idx="3032">
                  <c:v>-24974.665999999997</c:v>
                </c:pt>
                <c:pt idx="3033">
                  <c:v>-26059.417000000001</c:v>
                </c:pt>
                <c:pt idx="3034">
                  <c:v>-23623.504999999997</c:v>
                </c:pt>
                <c:pt idx="3035">
                  <c:v>-25472.715999999997</c:v>
                </c:pt>
                <c:pt idx="3036">
                  <c:v>-25654.911</c:v>
                </c:pt>
                <c:pt idx="3037">
                  <c:v>-23871.611000000001</c:v>
                </c:pt>
                <c:pt idx="3038">
                  <c:v>-23732.454000000002</c:v>
                </c:pt>
                <c:pt idx="3039">
                  <c:v>-23222.806999999997</c:v>
                </c:pt>
                <c:pt idx="3040">
                  <c:v>-22653.05</c:v>
                </c:pt>
                <c:pt idx="3041">
                  <c:v>-24568.482000000004</c:v>
                </c:pt>
                <c:pt idx="3042">
                  <c:v>-19385.381999999998</c:v>
                </c:pt>
                <c:pt idx="3043">
                  <c:v>-17900.239999999998</c:v>
                </c:pt>
                <c:pt idx="3044">
                  <c:v>-20643.467999999997</c:v>
                </c:pt>
                <c:pt idx="3045">
                  <c:v>-17750.706000000002</c:v>
                </c:pt>
                <c:pt idx="3046">
                  <c:v>-21880.187999999998</c:v>
                </c:pt>
                <c:pt idx="3047">
                  <c:v>-18235.78</c:v>
                </c:pt>
                <c:pt idx="3048">
                  <c:v>-18260.808000000001</c:v>
                </c:pt>
                <c:pt idx="3049">
                  <c:v>-18123.473000000002</c:v>
                </c:pt>
                <c:pt idx="3050">
                  <c:v>-19036.25</c:v>
                </c:pt>
                <c:pt idx="3051">
                  <c:v>-17681.12</c:v>
                </c:pt>
                <c:pt idx="3052">
                  <c:v>-18405</c:v>
                </c:pt>
                <c:pt idx="3053">
                  <c:v>-17839.048999999999</c:v>
                </c:pt>
                <c:pt idx="3054">
                  <c:v>-14681.699000000001</c:v>
                </c:pt>
                <c:pt idx="3055">
                  <c:v>-16805.420000000002</c:v>
                </c:pt>
                <c:pt idx="3056">
                  <c:v>-12556</c:v>
                </c:pt>
                <c:pt idx="3057">
                  <c:v>-16382.292000000001</c:v>
                </c:pt>
                <c:pt idx="3058">
                  <c:v>-13869.627</c:v>
                </c:pt>
                <c:pt idx="3059">
                  <c:v>-11403.358</c:v>
                </c:pt>
                <c:pt idx="3060">
                  <c:v>-12946.627</c:v>
                </c:pt>
                <c:pt idx="3061">
                  <c:v>-10642.246000000003</c:v>
                </c:pt>
                <c:pt idx="3062">
                  <c:v>-13624.112000000001</c:v>
                </c:pt>
                <c:pt idx="3063">
                  <c:v>-13092.04</c:v>
                </c:pt>
                <c:pt idx="3064">
                  <c:v>-11439.211000000003</c:v>
                </c:pt>
                <c:pt idx="3065">
                  <c:v>-6894.23</c:v>
                </c:pt>
                <c:pt idx="3066">
                  <c:v>-8417.9759999999987</c:v>
                </c:pt>
                <c:pt idx="3067">
                  <c:v>-7926.6310000000012</c:v>
                </c:pt>
                <c:pt idx="3068">
                  <c:v>-8210.3000000000029</c:v>
                </c:pt>
                <c:pt idx="3069">
                  <c:v>-6162.27</c:v>
                </c:pt>
                <c:pt idx="3070">
                  <c:v>-5644.3799999999974</c:v>
                </c:pt>
                <c:pt idx="3071">
                  <c:v>-3071.4399999999987</c:v>
                </c:pt>
                <c:pt idx="3072">
                  <c:v>-3470.4599999999991</c:v>
                </c:pt>
                <c:pt idx="3073">
                  <c:v>5.5</c:v>
                </c:pt>
                <c:pt idx="3074">
                  <c:v>-4639.7400000000016</c:v>
                </c:pt>
                <c:pt idx="3075">
                  <c:v>1756.2799999999988</c:v>
                </c:pt>
                <c:pt idx="3076">
                  <c:v>-2147.0600000000013</c:v>
                </c:pt>
                <c:pt idx="3077">
                  <c:v>1579.1299999999974</c:v>
                </c:pt>
                <c:pt idx="3078">
                  <c:v>2941.59</c:v>
                </c:pt>
                <c:pt idx="3079">
                  <c:v>1940.4599999999991</c:v>
                </c:pt>
                <c:pt idx="3080">
                  <c:v>7292.630000000001</c:v>
                </c:pt>
                <c:pt idx="3081">
                  <c:v>5786.8999999999978</c:v>
                </c:pt>
                <c:pt idx="3082">
                  <c:v>9111.9399999999987</c:v>
                </c:pt>
                <c:pt idx="3083">
                  <c:v>12894.75</c:v>
                </c:pt>
                <c:pt idx="3084">
                  <c:v>9199.5300000000025</c:v>
                </c:pt>
                <c:pt idx="3085">
                  <c:v>16173.560000000005</c:v>
                </c:pt>
                <c:pt idx="3086">
                  <c:v>14049.680000000004</c:v>
                </c:pt>
                <c:pt idx="3087">
                  <c:v>15180.970000000001</c:v>
                </c:pt>
                <c:pt idx="3088">
                  <c:v>17805.329999999998</c:v>
                </c:pt>
                <c:pt idx="3089">
                  <c:v>17066.350000000002</c:v>
                </c:pt>
                <c:pt idx="3090">
                  <c:v>20532.219999999998</c:v>
                </c:pt>
                <c:pt idx="3091">
                  <c:v>21001.890000000003</c:v>
                </c:pt>
                <c:pt idx="3092">
                  <c:v>22073.359999999997</c:v>
                </c:pt>
                <c:pt idx="3093">
                  <c:v>22540.590000000004</c:v>
                </c:pt>
                <c:pt idx="3094">
                  <c:v>25985.100000000002</c:v>
                </c:pt>
                <c:pt idx="3095">
                  <c:v>24480.279999999995</c:v>
                </c:pt>
                <c:pt idx="3096">
                  <c:v>27605.899999999994</c:v>
                </c:pt>
                <c:pt idx="3097">
                  <c:v>28366.400000000001</c:v>
                </c:pt>
                <c:pt idx="3098">
                  <c:v>29854.429999999993</c:v>
                </c:pt>
                <c:pt idx="3099">
                  <c:v>28860.93</c:v>
                </c:pt>
                <c:pt idx="3100">
                  <c:v>28742.22</c:v>
                </c:pt>
                <c:pt idx="3101">
                  <c:v>31643.980000000003</c:v>
                </c:pt>
                <c:pt idx="3102">
                  <c:v>31271.969999999998</c:v>
                </c:pt>
                <c:pt idx="3103">
                  <c:v>32779.089999999997</c:v>
                </c:pt>
                <c:pt idx="3104">
                  <c:v>34112.089999999997</c:v>
                </c:pt>
                <c:pt idx="3105">
                  <c:v>31645.969999999998</c:v>
                </c:pt>
                <c:pt idx="3106">
                  <c:v>37165.07</c:v>
                </c:pt>
                <c:pt idx="3107">
                  <c:v>37915.339999999997</c:v>
                </c:pt>
                <c:pt idx="3108">
                  <c:v>36596.07</c:v>
                </c:pt>
                <c:pt idx="3109">
                  <c:v>37765.049999999996</c:v>
                </c:pt>
                <c:pt idx="3110">
                  <c:v>41529.840000000004</c:v>
                </c:pt>
                <c:pt idx="3111">
                  <c:v>41023.569999999992</c:v>
                </c:pt>
                <c:pt idx="3112">
                  <c:v>40834.35</c:v>
                </c:pt>
                <c:pt idx="3113">
                  <c:v>45951.229999999996</c:v>
                </c:pt>
                <c:pt idx="3114">
                  <c:v>40783.680000000008</c:v>
                </c:pt>
                <c:pt idx="3115">
                  <c:v>47631.840000000004</c:v>
                </c:pt>
                <c:pt idx="3116">
                  <c:v>49576.869999999995</c:v>
                </c:pt>
                <c:pt idx="3117">
                  <c:v>49271.39</c:v>
                </c:pt>
                <c:pt idx="3118">
                  <c:v>48240.36</c:v>
                </c:pt>
                <c:pt idx="3119">
                  <c:v>49042.36</c:v>
                </c:pt>
                <c:pt idx="3120">
                  <c:v>47211.92</c:v>
                </c:pt>
                <c:pt idx="3121">
                  <c:v>49350.43</c:v>
                </c:pt>
                <c:pt idx="3122">
                  <c:v>49597.170000000006</c:v>
                </c:pt>
                <c:pt idx="3123">
                  <c:v>48597.41</c:v>
                </c:pt>
                <c:pt idx="3124">
                  <c:v>48488.609999999993</c:v>
                </c:pt>
                <c:pt idx="3125">
                  <c:v>49114.37</c:v>
                </c:pt>
                <c:pt idx="3126">
                  <c:v>48717.5</c:v>
                </c:pt>
                <c:pt idx="3127">
                  <c:v>46887.82</c:v>
                </c:pt>
                <c:pt idx="3128">
                  <c:v>51399.54</c:v>
                </c:pt>
                <c:pt idx="3129">
                  <c:v>51839.909999999996</c:v>
                </c:pt>
                <c:pt idx="3130">
                  <c:v>50499.88</c:v>
                </c:pt>
                <c:pt idx="3131">
                  <c:v>52560.430000000008</c:v>
                </c:pt>
                <c:pt idx="3132">
                  <c:v>54806.069999999992</c:v>
                </c:pt>
                <c:pt idx="3133">
                  <c:v>57328.951000000008</c:v>
                </c:pt>
                <c:pt idx="3134">
                  <c:v>55061.186999999998</c:v>
                </c:pt>
                <c:pt idx="3135">
                  <c:v>58864.284</c:v>
                </c:pt>
                <c:pt idx="3136">
                  <c:v>60114.596999999994</c:v>
                </c:pt>
                <c:pt idx="3137">
                  <c:v>59651.185000000012</c:v>
                </c:pt>
                <c:pt idx="3138">
                  <c:v>59113.468000000001</c:v>
                </c:pt>
                <c:pt idx="3139">
                  <c:v>62555.238000000005</c:v>
                </c:pt>
                <c:pt idx="3140">
                  <c:v>64043.732000000004</c:v>
                </c:pt>
                <c:pt idx="3141">
                  <c:v>66960.751999999993</c:v>
                </c:pt>
                <c:pt idx="3142">
                  <c:v>65346.22099999999</c:v>
                </c:pt>
                <c:pt idx="3143">
                  <c:v>68937.376000000004</c:v>
                </c:pt>
                <c:pt idx="3144">
                  <c:v>71751.250999999989</c:v>
                </c:pt>
                <c:pt idx="3145">
                  <c:v>69227.296999999991</c:v>
                </c:pt>
                <c:pt idx="3146">
                  <c:v>72010.956000000006</c:v>
                </c:pt>
                <c:pt idx="3147">
                  <c:v>68827.356999999989</c:v>
                </c:pt>
                <c:pt idx="3148">
                  <c:v>69920.962</c:v>
                </c:pt>
                <c:pt idx="3149">
                  <c:v>68785.399000000005</c:v>
                </c:pt>
                <c:pt idx="3150">
                  <c:v>67738.498999999996</c:v>
                </c:pt>
                <c:pt idx="3151">
                  <c:v>67832.487000000008</c:v>
                </c:pt>
                <c:pt idx="3152">
                  <c:v>69462.594000000012</c:v>
                </c:pt>
                <c:pt idx="3153">
                  <c:v>68502.962999999989</c:v>
                </c:pt>
                <c:pt idx="3154">
                  <c:v>68838.192999999999</c:v>
                </c:pt>
                <c:pt idx="3155">
                  <c:v>70201.568999999989</c:v>
                </c:pt>
                <c:pt idx="3156">
                  <c:v>73908.546000000002</c:v>
                </c:pt>
                <c:pt idx="3157">
                  <c:v>73849.028999999995</c:v>
                </c:pt>
                <c:pt idx="3158">
                  <c:v>76388.553</c:v>
                </c:pt>
                <c:pt idx="3159">
                  <c:v>76136.774999999994</c:v>
                </c:pt>
                <c:pt idx="3160">
                  <c:v>80724.634000000005</c:v>
                </c:pt>
                <c:pt idx="3161">
                  <c:v>83136.905599999998</c:v>
                </c:pt>
                <c:pt idx="3162">
                  <c:v>86741.183000000005</c:v>
                </c:pt>
                <c:pt idx="3163">
                  <c:v>88001.406999999992</c:v>
                </c:pt>
                <c:pt idx="3164">
                  <c:v>90749.502999999997</c:v>
                </c:pt>
                <c:pt idx="3165">
                  <c:v>92121.271999999997</c:v>
                </c:pt>
                <c:pt idx="3166">
                  <c:v>93020.926000000007</c:v>
                </c:pt>
                <c:pt idx="3167">
                  <c:v>93545.387999999992</c:v>
                </c:pt>
                <c:pt idx="3168">
                  <c:v>94879.61</c:v>
                </c:pt>
                <c:pt idx="3169">
                  <c:v>93495.941000000006</c:v>
                </c:pt>
                <c:pt idx="3170">
                  <c:v>95260.919000000009</c:v>
                </c:pt>
                <c:pt idx="3171">
                  <c:v>93281.858000000007</c:v>
                </c:pt>
                <c:pt idx="3172">
                  <c:v>95327.906000000003</c:v>
                </c:pt>
                <c:pt idx="3173">
                  <c:v>98681.941999999995</c:v>
                </c:pt>
                <c:pt idx="3174">
                  <c:v>97055.060000000012</c:v>
                </c:pt>
                <c:pt idx="3175">
                  <c:v>100048.675</c:v>
                </c:pt>
                <c:pt idx="3176">
                  <c:v>104438.018</c:v>
                </c:pt>
                <c:pt idx="3177">
                  <c:v>107714.834</c:v>
                </c:pt>
                <c:pt idx="3178">
                  <c:v>109076.53599999999</c:v>
                </c:pt>
                <c:pt idx="3179">
                  <c:v>111812.75</c:v>
                </c:pt>
                <c:pt idx="3180">
                  <c:v>116729.58</c:v>
                </c:pt>
                <c:pt idx="3181">
                  <c:v>119099.56999999999</c:v>
                </c:pt>
                <c:pt idx="3182">
                  <c:v>124466.09999999999</c:v>
                </c:pt>
                <c:pt idx="3183">
                  <c:v>125638.43000000001</c:v>
                </c:pt>
                <c:pt idx="3184">
                  <c:v>130084.83</c:v>
                </c:pt>
                <c:pt idx="3185">
                  <c:v>132377.62999999998</c:v>
                </c:pt>
                <c:pt idx="3186">
                  <c:v>132026.37</c:v>
                </c:pt>
                <c:pt idx="3187">
                  <c:v>137234.04</c:v>
                </c:pt>
                <c:pt idx="3188">
                  <c:v>139097.13999999998</c:v>
                </c:pt>
                <c:pt idx="3189">
                  <c:v>138664.70000000001</c:v>
                </c:pt>
                <c:pt idx="3190">
                  <c:v>142049.41</c:v>
                </c:pt>
                <c:pt idx="3191">
                  <c:v>144336.39000000001</c:v>
                </c:pt>
                <c:pt idx="3192">
                  <c:v>146197.96</c:v>
                </c:pt>
                <c:pt idx="3193">
                  <c:v>146982.26999999999</c:v>
                </c:pt>
                <c:pt idx="3194">
                  <c:v>151185.76</c:v>
                </c:pt>
                <c:pt idx="3195">
                  <c:v>152571.56</c:v>
                </c:pt>
                <c:pt idx="3196">
                  <c:v>158759.15</c:v>
                </c:pt>
                <c:pt idx="3197">
                  <c:v>158146.96999999997</c:v>
                </c:pt>
                <c:pt idx="3198">
                  <c:v>157506.10999999999</c:v>
                </c:pt>
                <c:pt idx="3199">
                  <c:v>161231.54</c:v>
                </c:pt>
                <c:pt idx="3200">
                  <c:v>163365.95000000001</c:v>
                </c:pt>
                <c:pt idx="3201">
                  <c:v>167808.84</c:v>
                </c:pt>
                <c:pt idx="3202">
                  <c:v>169610.90000000002</c:v>
                </c:pt>
                <c:pt idx="3203">
                  <c:v>165936.44</c:v>
                </c:pt>
                <c:pt idx="3204">
                  <c:v>175090.02</c:v>
                </c:pt>
                <c:pt idx="3205">
                  <c:v>174333.80000000002</c:v>
                </c:pt>
                <c:pt idx="3206">
                  <c:v>182450.10000000003</c:v>
                </c:pt>
                <c:pt idx="3207">
                  <c:v>182157.12999999998</c:v>
                </c:pt>
                <c:pt idx="3208">
                  <c:v>185476.08000000002</c:v>
                </c:pt>
                <c:pt idx="3209">
                  <c:v>181965.18</c:v>
                </c:pt>
                <c:pt idx="3210">
                  <c:v>194755.4</c:v>
                </c:pt>
                <c:pt idx="3211">
                  <c:v>195067.15</c:v>
                </c:pt>
                <c:pt idx="3212">
                  <c:v>198953.86</c:v>
                </c:pt>
                <c:pt idx="3213">
                  <c:v>196248.31999999998</c:v>
                </c:pt>
                <c:pt idx="3214">
                  <c:v>203826.28999999998</c:v>
                </c:pt>
                <c:pt idx="3215">
                  <c:v>205145.27000000002</c:v>
                </c:pt>
                <c:pt idx="3216">
                  <c:v>206509.09</c:v>
                </c:pt>
                <c:pt idx="3217">
                  <c:v>210806.12</c:v>
                </c:pt>
                <c:pt idx="3218">
                  <c:v>214127.34999999998</c:v>
                </c:pt>
                <c:pt idx="3219">
                  <c:v>218509.98</c:v>
                </c:pt>
                <c:pt idx="3220">
                  <c:v>223670.81</c:v>
                </c:pt>
                <c:pt idx="3221">
                  <c:v>225174.40999999997</c:v>
                </c:pt>
                <c:pt idx="3222">
                  <c:v>228630.06000000003</c:v>
                </c:pt>
                <c:pt idx="3223">
                  <c:v>227300.41</c:v>
                </c:pt>
                <c:pt idx="3224">
                  <c:v>233732.91</c:v>
                </c:pt>
                <c:pt idx="3225">
                  <c:v>232251.28000000003</c:v>
                </c:pt>
                <c:pt idx="3226">
                  <c:v>235068.66999999998</c:v>
                </c:pt>
                <c:pt idx="3227">
                  <c:v>241405.63999999998</c:v>
                </c:pt>
                <c:pt idx="3228">
                  <c:v>242530.83000000002</c:v>
                </c:pt>
                <c:pt idx="3229">
                  <c:v>248314.52</c:v>
                </c:pt>
                <c:pt idx="3230">
                  <c:v>258589.13</c:v>
                </c:pt>
                <c:pt idx="3231">
                  <c:v>261649.7</c:v>
                </c:pt>
                <c:pt idx="3232">
                  <c:v>263341.23</c:v>
                </c:pt>
                <c:pt idx="3233">
                  <c:v>264724.84000000003</c:v>
                </c:pt>
                <c:pt idx="3234">
                  <c:v>270296.95</c:v>
                </c:pt>
                <c:pt idx="3235">
                  <c:v>272152.68</c:v>
                </c:pt>
                <c:pt idx="3236">
                  <c:v>274929.92000000004</c:v>
                </c:pt>
                <c:pt idx="3237">
                  <c:v>282542.86</c:v>
                </c:pt>
                <c:pt idx="3238">
                  <c:v>287438.84999999998</c:v>
                </c:pt>
              </c:numCache>
            </c:numRef>
          </c:yVal>
        </c:ser>
        <c:ser>
          <c:idx val="1"/>
          <c:order val="1"/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'Пруток1. поп1'!$A$1:$A$3239</c:f>
              <c:numCache>
                <c:formatCode>General</c:formatCode>
                <c:ptCount val="32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</c:numCache>
            </c:numRef>
          </c:xVal>
          <c:yVal>
            <c:numRef>
              <c:f>'Пруток1. поп1'!$E$1:$E$3239</c:f>
              <c:numCache>
                <c:formatCode>General</c:formatCode>
                <c:ptCount val="3239"/>
                <c:pt idx="0">
                  <c:v>-241993.55</c:v>
                </c:pt>
                <c:pt idx="1">
                  <c:v>-242963.7</c:v>
                </c:pt>
                <c:pt idx="2">
                  <c:v>-243173.41</c:v>
                </c:pt>
                <c:pt idx="3">
                  <c:v>-244353.65</c:v>
                </c:pt>
                <c:pt idx="4">
                  <c:v>-244022.09999999998</c:v>
                </c:pt>
                <c:pt idx="5">
                  <c:v>-245460.69</c:v>
                </c:pt>
                <c:pt idx="6">
                  <c:v>-242987.19</c:v>
                </c:pt>
                <c:pt idx="7">
                  <c:v>-244436.65000000002</c:v>
                </c:pt>
                <c:pt idx="8">
                  <c:v>-244623.69999999998</c:v>
                </c:pt>
                <c:pt idx="9">
                  <c:v>-244242.37</c:v>
                </c:pt>
                <c:pt idx="10">
                  <c:v>-245776.86</c:v>
                </c:pt>
                <c:pt idx="11">
                  <c:v>-240850.11</c:v>
                </c:pt>
                <c:pt idx="12">
                  <c:v>-241558.56</c:v>
                </c:pt>
                <c:pt idx="13">
                  <c:v>-244548.96000000002</c:v>
                </c:pt>
                <c:pt idx="14">
                  <c:v>-242691.02000000002</c:v>
                </c:pt>
                <c:pt idx="15">
                  <c:v>-243972.2</c:v>
                </c:pt>
                <c:pt idx="16">
                  <c:v>-243866.3</c:v>
                </c:pt>
                <c:pt idx="17">
                  <c:v>-243401.3</c:v>
                </c:pt>
                <c:pt idx="18">
                  <c:v>-243219.72000000003</c:v>
                </c:pt>
                <c:pt idx="19">
                  <c:v>-242532.06</c:v>
                </c:pt>
                <c:pt idx="20">
                  <c:v>-242460.01</c:v>
                </c:pt>
                <c:pt idx="21">
                  <c:v>-243925.33000000002</c:v>
                </c:pt>
                <c:pt idx="22">
                  <c:v>-243961.32</c:v>
                </c:pt>
                <c:pt idx="23">
                  <c:v>-244242.05</c:v>
                </c:pt>
                <c:pt idx="24">
                  <c:v>-242621.41999999998</c:v>
                </c:pt>
                <c:pt idx="25">
                  <c:v>-243249.66</c:v>
                </c:pt>
                <c:pt idx="26">
                  <c:v>-244066.02</c:v>
                </c:pt>
                <c:pt idx="27">
                  <c:v>-242137.18</c:v>
                </c:pt>
                <c:pt idx="28">
                  <c:v>-244983.8</c:v>
                </c:pt>
                <c:pt idx="29">
                  <c:v>-245732.43</c:v>
                </c:pt>
                <c:pt idx="30">
                  <c:v>-243146.80000000002</c:v>
                </c:pt>
                <c:pt idx="31">
                  <c:v>-244000.9</c:v>
                </c:pt>
                <c:pt idx="32">
                  <c:v>-244017.91</c:v>
                </c:pt>
                <c:pt idx="33">
                  <c:v>-243593.88</c:v>
                </c:pt>
                <c:pt idx="34">
                  <c:v>-242678.39</c:v>
                </c:pt>
                <c:pt idx="35">
                  <c:v>-242814.16999999998</c:v>
                </c:pt>
                <c:pt idx="36">
                  <c:v>-242512.94</c:v>
                </c:pt>
                <c:pt idx="37">
                  <c:v>-243524.07</c:v>
                </c:pt>
                <c:pt idx="38">
                  <c:v>-243008.78</c:v>
                </c:pt>
                <c:pt idx="39">
                  <c:v>-244888.19</c:v>
                </c:pt>
                <c:pt idx="40">
                  <c:v>-243554.74</c:v>
                </c:pt>
                <c:pt idx="41">
                  <c:v>-246292.91</c:v>
                </c:pt>
                <c:pt idx="42">
                  <c:v>-243732.01</c:v>
                </c:pt>
                <c:pt idx="43">
                  <c:v>-244245.73</c:v>
                </c:pt>
                <c:pt idx="44">
                  <c:v>-242475.59</c:v>
                </c:pt>
                <c:pt idx="45">
                  <c:v>-243957.66999999998</c:v>
                </c:pt>
                <c:pt idx="46">
                  <c:v>-245877.63999999998</c:v>
                </c:pt>
                <c:pt idx="47">
                  <c:v>-241514.16</c:v>
                </c:pt>
                <c:pt idx="48">
                  <c:v>-244176.51</c:v>
                </c:pt>
                <c:pt idx="49">
                  <c:v>-243906.28999999998</c:v>
                </c:pt>
                <c:pt idx="50">
                  <c:v>-243477.15999999997</c:v>
                </c:pt>
                <c:pt idx="51">
                  <c:v>-244627.23</c:v>
                </c:pt>
                <c:pt idx="52">
                  <c:v>-241270.27</c:v>
                </c:pt>
                <c:pt idx="53">
                  <c:v>-244357.03</c:v>
                </c:pt>
                <c:pt idx="54">
                  <c:v>-242759.55</c:v>
                </c:pt>
                <c:pt idx="55">
                  <c:v>-242454.87</c:v>
                </c:pt>
                <c:pt idx="56">
                  <c:v>-244242.25999999998</c:v>
                </c:pt>
                <c:pt idx="57">
                  <c:v>-240763.53</c:v>
                </c:pt>
                <c:pt idx="58">
                  <c:v>-241095.77000000002</c:v>
                </c:pt>
                <c:pt idx="59">
                  <c:v>-243824.29</c:v>
                </c:pt>
                <c:pt idx="60">
                  <c:v>-243603.86</c:v>
                </c:pt>
                <c:pt idx="61">
                  <c:v>-243999.19</c:v>
                </c:pt>
                <c:pt idx="62">
                  <c:v>-243388.67</c:v>
                </c:pt>
                <c:pt idx="63">
                  <c:v>-243855.86000000002</c:v>
                </c:pt>
                <c:pt idx="64">
                  <c:v>-242502.90000000002</c:v>
                </c:pt>
                <c:pt idx="65">
                  <c:v>-242131.98</c:v>
                </c:pt>
                <c:pt idx="66">
                  <c:v>-244266.93</c:v>
                </c:pt>
                <c:pt idx="67">
                  <c:v>-241138.64999999997</c:v>
                </c:pt>
                <c:pt idx="68">
                  <c:v>-244085.04</c:v>
                </c:pt>
                <c:pt idx="69">
                  <c:v>-242561.81</c:v>
                </c:pt>
                <c:pt idx="70">
                  <c:v>-243742.81</c:v>
                </c:pt>
                <c:pt idx="71">
                  <c:v>-243842.05</c:v>
                </c:pt>
                <c:pt idx="72">
                  <c:v>-243269.81</c:v>
                </c:pt>
                <c:pt idx="73">
                  <c:v>-244557.3</c:v>
                </c:pt>
                <c:pt idx="74">
                  <c:v>-243798.22999999998</c:v>
                </c:pt>
                <c:pt idx="75">
                  <c:v>-242418.34999999998</c:v>
                </c:pt>
                <c:pt idx="76">
                  <c:v>-243734.27000000002</c:v>
                </c:pt>
                <c:pt idx="77">
                  <c:v>-242799.41</c:v>
                </c:pt>
                <c:pt idx="78">
                  <c:v>-241276.12</c:v>
                </c:pt>
                <c:pt idx="79">
                  <c:v>-243996.61</c:v>
                </c:pt>
                <c:pt idx="80">
                  <c:v>-241047.96</c:v>
                </c:pt>
                <c:pt idx="81">
                  <c:v>-241453.28</c:v>
                </c:pt>
                <c:pt idx="82">
                  <c:v>-244289.59000000003</c:v>
                </c:pt>
                <c:pt idx="83">
                  <c:v>-241475.4</c:v>
                </c:pt>
                <c:pt idx="84">
                  <c:v>-241603.20000000001</c:v>
                </c:pt>
                <c:pt idx="85">
                  <c:v>-243950.83000000002</c:v>
                </c:pt>
                <c:pt idx="86">
                  <c:v>-242447.95</c:v>
                </c:pt>
                <c:pt idx="87">
                  <c:v>-242317.77999999997</c:v>
                </c:pt>
                <c:pt idx="88">
                  <c:v>-243933.38999999998</c:v>
                </c:pt>
                <c:pt idx="89">
                  <c:v>-242934.22</c:v>
                </c:pt>
                <c:pt idx="90">
                  <c:v>-242116.7</c:v>
                </c:pt>
                <c:pt idx="91">
                  <c:v>-245338.12</c:v>
                </c:pt>
                <c:pt idx="92">
                  <c:v>-241718.93</c:v>
                </c:pt>
                <c:pt idx="93">
                  <c:v>-244793.40000000002</c:v>
                </c:pt>
                <c:pt idx="94">
                  <c:v>-243704.06</c:v>
                </c:pt>
                <c:pt idx="95">
                  <c:v>-241643.86</c:v>
                </c:pt>
                <c:pt idx="96">
                  <c:v>-241788.17</c:v>
                </c:pt>
                <c:pt idx="97">
                  <c:v>-241317.13</c:v>
                </c:pt>
                <c:pt idx="98">
                  <c:v>-241210.49</c:v>
                </c:pt>
                <c:pt idx="99">
                  <c:v>-238408.80000000002</c:v>
                </c:pt>
                <c:pt idx="100">
                  <c:v>-233472</c:v>
                </c:pt>
                <c:pt idx="101">
                  <c:v>-230369.56</c:v>
                </c:pt>
                <c:pt idx="102">
                  <c:v>-223547.37</c:v>
                </c:pt>
                <c:pt idx="103">
                  <c:v>-218582.5</c:v>
                </c:pt>
                <c:pt idx="104">
                  <c:v>-214076.22999999998</c:v>
                </c:pt>
                <c:pt idx="105">
                  <c:v>-207325.89</c:v>
                </c:pt>
                <c:pt idx="106">
                  <c:v>-204002.22999999998</c:v>
                </c:pt>
                <c:pt idx="107">
                  <c:v>-201981.34999999998</c:v>
                </c:pt>
                <c:pt idx="108">
                  <c:v>-202645.41999999998</c:v>
                </c:pt>
                <c:pt idx="109">
                  <c:v>-199517.37</c:v>
                </c:pt>
                <c:pt idx="110">
                  <c:v>-196123.81</c:v>
                </c:pt>
                <c:pt idx="111">
                  <c:v>-199375.76</c:v>
                </c:pt>
                <c:pt idx="112">
                  <c:v>-194991.61</c:v>
                </c:pt>
                <c:pt idx="113">
                  <c:v>-195786.43</c:v>
                </c:pt>
                <c:pt idx="114">
                  <c:v>-194481.65999999997</c:v>
                </c:pt>
                <c:pt idx="115">
                  <c:v>-192567.6</c:v>
                </c:pt>
                <c:pt idx="116">
                  <c:v>-191687.62</c:v>
                </c:pt>
                <c:pt idx="117">
                  <c:v>-190109.40000000002</c:v>
                </c:pt>
                <c:pt idx="118">
                  <c:v>-185890.34000000003</c:v>
                </c:pt>
                <c:pt idx="119">
                  <c:v>-184694.52</c:v>
                </c:pt>
                <c:pt idx="120">
                  <c:v>-179268.81</c:v>
                </c:pt>
                <c:pt idx="121">
                  <c:v>-175771.63</c:v>
                </c:pt>
                <c:pt idx="122">
                  <c:v>-176221.32</c:v>
                </c:pt>
                <c:pt idx="123">
                  <c:v>-173985.74</c:v>
                </c:pt>
                <c:pt idx="124">
                  <c:v>-169528.65</c:v>
                </c:pt>
                <c:pt idx="125">
                  <c:v>-168661.2</c:v>
                </c:pt>
                <c:pt idx="126">
                  <c:v>-168959.05</c:v>
                </c:pt>
                <c:pt idx="127">
                  <c:v>-170824.13</c:v>
                </c:pt>
                <c:pt idx="128">
                  <c:v>-172133.47999999998</c:v>
                </c:pt>
                <c:pt idx="129">
                  <c:v>-187149.2</c:v>
                </c:pt>
                <c:pt idx="130">
                  <c:v>-195236.97</c:v>
                </c:pt>
                <c:pt idx="131">
                  <c:v>-226142.58</c:v>
                </c:pt>
                <c:pt idx="132">
                  <c:v>-206375.27920000002</c:v>
                </c:pt>
                <c:pt idx="133">
                  <c:v>-90869.290000000008</c:v>
                </c:pt>
                <c:pt idx="134">
                  <c:v>-89566.959999999992</c:v>
                </c:pt>
                <c:pt idx="135">
                  <c:v>-97766.424999999988</c:v>
                </c:pt>
                <c:pt idx="136">
                  <c:v>-109129.024</c:v>
                </c:pt>
                <c:pt idx="137">
                  <c:v>-117548.22</c:v>
                </c:pt>
                <c:pt idx="138">
                  <c:v>-132104.95000000001</c:v>
                </c:pt>
                <c:pt idx="139">
                  <c:v>-145602.43</c:v>
                </c:pt>
                <c:pt idx="140">
                  <c:v>-146177.97000000003</c:v>
                </c:pt>
                <c:pt idx="141">
                  <c:v>-147621.91</c:v>
                </c:pt>
                <c:pt idx="142">
                  <c:v>-147536.62</c:v>
                </c:pt>
                <c:pt idx="143">
                  <c:v>-140757.76000000001</c:v>
                </c:pt>
                <c:pt idx="144">
                  <c:v>-137970.42000000001</c:v>
                </c:pt>
                <c:pt idx="145">
                  <c:v>-128324.44</c:v>
                </c:pt>
                <c:pt idx="146">
                  <c:v>-127773.13</c:v>
                </c:pt>
                <c:pt idx="147">
                  <c:v>-124299.62</c:v>
                </c:pt>
                <c:pt idx="148">
                  <c:v>-123184.97</c:v>
                </c:pt>
                <c:pt idx="149">
                  <c:v>-117025.29999999999</c:v>
                </c:pt>
                <c:pt idx="150">
                  <c:v>-114205.62</c:v>
                </c:pt>
                <c:pt idx="151">
                  <c:v>-112094.58</c:v>
                </c:pt>
                <c:pt idx="152">
                  <c:v>-109461.06</c:v>
                </c:pt>
                <c:pt idx="153">
                  <c:v>-107765.19</c:v>
                </c:pt>
                <c:pt idx="154">
                  <c:v>-105339.20999999999</c:v>
                </c:pt>
                <c:pt idx="155">
                  <c:v>-107981.70999999999</c:v>
                </c:pt>
                <c:pt idx="156">
                  <c:v>-105673.82</c:v>
                </c:pt>
                <c:pt idx="157">
                  <c:v>-107602.69</c:v>
                </c:pt>
                <c:pt idx="158">
                  <c:v>-99970.540000000008</c:v>
                </c:pt>
                <c:pt idx="159">
                  <c:v>-99932.09</c:v>
                </c:pt>
                <c:pt idx="160">
                  <c:v>-101012.26999999999</c:v>
                </c:pt>
                <c:pt idx="161">
                  <c:v>-102111.97</c:v>
                </c:pt>
                <c:pt idx="162">
                  <c:v>-102226.41</c:v>
                </c:pt>
                <c:pt idx="163">
                  <c:v>-99953</c:v>
                </c:pt>
                <c:pt idx="164">
                  <c:v>-101314.39</c:v>
                </c:pt>
                <c:pt idx="165">
                  <c:v>-99393.61</c:v>
                </c:pt>
                <c:pt idx="166">
                  <c:v>-100454.70999999999</c:v>
                </c:pt>
                <c:pt idx="167">
                  <c:v>-99081.279999999999</c:v>
                </c:pt>
                <c:pt idx="168">
                  <c:v>-98946.38</c:v>
                </c:pt>
                <c:pt idx="169">
                  <c:v>-101504.52</c:v>
                </c:pt>
                <c:pt idx="170">
                  <c:v>-101949.45999999999</c:v>
                </c:pt>
                <c:pt idx="171">
                  <c:v>-95758.36</c:v>
                </c:pt>
                <c:pt idx="172">
                  <c:v>-95682.68</c:v>
                </c:pt>
                <c:pt idx="173">
                  <c:v>-96435.239999999991</c:v>
                </c:pt>
                <c:pt idx="174">
                  <c:v>-97792.51</c:v>
                </c:pt>
                <c:pt idx="175">
                  <c:v>-100682.84</c:v>
                </c:pt>
                <c:pt idx="176">
                  <c:v>-100824.12</c:v>
                </c:pt>
                <c:pt idx="177">
                  <c:v>-102377.63</c:v>
                </c:pt>
                <c:pt idx="178">
                  <c:v>-100800.63</c:v>
                </c:pt>
                <c:pt idx="179">
                  <c:v>-102228.39</c:v>
                </c:pt>
                <c:pt idx="180">
                  <c:v>-101442.72</c:v>
                </c:pt>
                <c:pt idx="181">
                  <c:v>-102182.46</c:v>
                </c:pt>
                <c:pt idx="182">
                  <c:v>-108088.83</c:v>
                </c:pt>
                <c:pt idx="183">
                  <c:v>-105147.55</c:v>
                </c:pt>
                <c:pt idx="184">
                  <c:v>-106803.73999999999</c:v>
                </c:pt>
                <c:pt idx="185">
                  <c:v>-105704.95999999999</c:v>
                </c:pt>
                <c:pt idx="186">
                  <c:v>-102451.32</c:v>
                </c:pt>
                <c:pt idx="187">
                  <c:v>-101019.9</c:v>
                </c:pt>
                <c:pt idx="188">
                  <c:v>-104003.6</c:v>
                </c:pt>
                <c:pt idx="189">
                  <c:v>-109117.13</c:v>
                </c:pt>
                <c:pt idx="190">
                  <c:v>-108239.9</c:v>
                </c:pt>
                <c:pt idx="191">
                  <c:v>-111298.22</c:v>
                </c:pt>
                <c:pt idx="192">
                  <c:v>-107093.04999999999</c:v>
                </c:pt>
                <c:pt idx="193">
                  <c:v>-106845.54</c:v>
                </c:pt>
                <c:pt idx="194">
                  <c:v>-107816.17000000001</c:v>
                </c:pt>
                <c:pt idx="195">
                  <c:v>-107526.7</c:v>
                </c:pt>
                <c:pt idx="196">
                  <c:v>-108292.39</c:v>
                </c:pt>
                <c:pt idx="197">
                  <c:v>-109503.63</c:v>
                </c:pt>
                <c:pt idx="198">
                  <c:v>-107591.25</c:v>
                </c:pt>
                <c:pt idx="199">
                  <c:v>-110835.41</c:v>
                </c:pt>
                <c:pt idx="200">
                  <c:v>-113823.09</c:v>
                </c:pt>
                <c:pt idx="201">
                  <c:v>-111520.54</c:v>
                </c:pt>
                <c:pt idx="202">
                  <c:v>-113894.20000000001</c:v>
                </c:pt>
                <c:pt idx="203">
                  <c:v>-114138.79000000001</c:v>
                </c:pt>
                <c:pt idx="204">
                  <c:v>-114888.92000000001</c:v>
                </c:pt>
                <c:pt idx="205">
                  <c:v>-112878.58</c:v>
                </c:pt>
                <c:pt idx="206">
                  <c:v>-114428.41</c:v>
                </c:pt>
                <c:pt idx="207">
                  <c:v>-114618.68</c:v>
                </c:pt>
                <c:pt idx="208">
                  <c:v>-117937.16</c:v>
                </c:pt>
                <c:pt idx="209">
                  <c:v>-113871.61</c:v>
                </c:pt>
                <c:pt idx="210">
                  <c:v>-116679.67999999999</c:v>
                </c:pt>
                <c:pt idx="211">
                  <c:v>-117764.44</c:v>
                </c:pt>
                <c:pt idx="212">
                  <c:v>-112553.1</c:v>
                </c:pt>
                <c:pt idx="213">
                  <c:v>-114895.62</c:v>
                </c:pt>
                <c:pt idx="214">
                  <c:v>-116726.53</c:v>
                </c:pt>
                <c:pt idx="215">
                  <c:v>-113003.39000000001</c:v>
                </c:pt>
                <c:pt idx="216">
                  <c:v>-109100.64</c:v>
                </c:pt>
                <c:pt idx="217">
                  <c:v>-109895.47</c:v>
                </c:pt>
                <c:pt idx="218">
                  <c:v>-109848.79000000001</c:v>
                </c:pt>
                <c:pt idx="219">
                  <c:v>-108681.01999999999</c:v>
                </c:pt>
                <c:pt idx="220">
                  <c:v>-110041.66</c:v>
                </c:pt>
                <c:pt idx="221">
                  <c:v>-109702.62</c:v>
                </c:pt>
                <c:pt idx="222">
                  <c:v>-109213.56</c:v>
                </c:pt>
                <c:pt idx="223">
                  <c:v>-111086.43</c:v>
                </c:pt>
                <c:pt idx="224">
                  <c:v>-109511.56</c:v>
                </c:pt>
                <c:pt idx="225">
                  <c:v>-108917.23000000001</c:v>
                </c:pt>
                <c:pt idx="226">
                  <c:v>-109223.48000000001</c:v>
                </c:pt>
                <c:pt idx="227">
                  <c:v>-110292.66</c:v>
                </c:pt>
                <c:pt idx="228">
                  <c:v>-108031.16</c:v>
                </c:pt>
                <c:pt idx="229">
                  <c:v>-106027.68</c:v>
                </c:pt>
                <c:pt idx="230">
                  <c:v>-105937.66</c:v>
                </c:pt>
                <c:pt idx="231">
                  <c:v>-103216.4</c:v>
                </c:pt>
                <c:pt idx="232">
                  <c:v>-105048.06</c:v>
                </c:pt>
                <c:pt idx="233">
                  <c:v>-101401.83000000002</c:v>
                </c:pt>
                <c:pt idx="234">
                  <c:v>-105062.41</c:v>
                </c:pt>
                <c:pt idx="235">
                  <c:v>-106040.95000000001</c:v>
                </c:pt>
                <c:pt idx="236">
                  <c:v>-106312.11</c:v>
                </c:pt>
                <c:pt idx="237">
                  <c:v>-104135.73999999999</c:v>
                </c:pt>
                <c:pt idx="238">
                  <c:v>-104889.98000000001</c:v>
                </c:pt>
                <c:pt idx="239">
                  <c:v>-100494.54000000001</c:v>
                </c:pt>
                <c:pt idx="240">
                  <c:v>-103151.55</c:v>
                </c:pt>
                <c:pt idx="241">
                  <c:v>-98252.109999999986</c:v>
                </c:pt>
                <c:pt idx="242">
                  <c:v>-101202.39</c:v>
                </c:pt>
                <c:pt idx="243">
                  <c:v>-100130.16</c:v>
                </c:pt>
                <c:pt idx="244">
                  <c:v>-100574.34</c:v>
                </c:pt>
                <c:pt idx="245">
                  <c:v>-99213.88</c:v>
                </c:pt>
                <c:pt idx="246">
                  <c:v>-103787.69</c:v>
                </c:pt>
                <c:pt idx="247">
                  <c:v>-98276.68</c:v>
                </c:pt>
                <c:pt idx="248">
                  <c:v>-100200.05</c:v>
                </c:pt>
                <c:pt idx="249">
                  <c:v>-95712.28</c:v>
                </c:pt>
                <c:pt idx="250">
                  <c:v>-97810.21</c:v>
                </c:pt>
                <c:pt idx="251">
                  <c:v>-96929.77</c:v>
                </c:pt>
                <c:pt idx="252">
                  <c:v>-93730.16</c:v>
                </c:pt>
                <c:pt idx="253">
                  <c:v>-93533.94</c:v>
                </c:pt>
                <c:pt idx="254">
                  <c:v>-91621.4</c:v>
                </c:pt>
                <c:pt idx="255">
                  <c:v>-91146.709999999992</c:v>
                </c:pt>
                <c:pt idx="256">
                  <c:v>-91324.160000000003</c:v>
                </c:pt>
                <c:pt idx="257">
                  <c:v>-92225.95</c:v>
                </c:pt>
                <c:pt idx="258">
                  <c:v>-89987.8</c:v>
                </c:pt>
                <c:pt idx="259">
                  <c:v>-87961.12</c:v>
                </c:pt>
                <c:pt idx="260">
                  <c:v>-87625.420000000013</c:v>
                </c:pt>
                <c:pt idx="261">
                  <c:v>-87399.44</c:v>
                </c:pt>
                <c:pt idx="262">
                  <c:v>-86826.48</c:v>
                </c:pt>
                <c:pt idx="263">
                  <c:v>-88616.94</c:v>
                </c:pt>
                <c:pt idx="264">
                  <c:v>-84811.55</c:v>
                </c:pt>
                <c:pt idx="265">
                  <c:v>-84660.790000000008</c:v>
                </c:pt>
                <c:pt idx="266">
                  <c:v>-85750.89</c:v>
                </c:pt>
                <c:pt idx="267">
                  <c:v>-85924.07</c:v>
                </c:pt>
                <c:pt idx="268">
                  <c:v>-81774.290000000008</c:v>
                </c:pt>
                <c:pt idx="269">
                  <c:v>-81678.62</c:v>
                </c:pt>
                <c:pt idx="270">
                  <c:v>-80607.600000000006</c:v>
                </c:pt>
                <c:pt idx="271">
                  <c:v>-79240.420000000013</c:v>
                </c:pt>
                <c:pt idx="272">
                  <c:v>-79848.94</c:v>
                </c:pt>
                <c:pt idx="273">
                  <c:v>-78066.709999999992</c:v>
                </c:pt>
                <c:pt idx="274">
                  <c:v>-78584.75</c:v>
                </c:pt>
                <c:pt idx="275">
                  <c:v>-76829.98</c:v>
                </c:pt>
                <c:pt idx="276">
                  <c:v>-79270.16</c:v>
                </c:pt>
                <c:pt idx="277">
                  <c:v>-77608.03</c:v>
                </c:pt>
                <c:pt idx="278">
                  <c:v>-77616.11</c:v>
                </c:pt>
                <c:pt idx="279">
                  <c:v>-77694.700000000012</c:v>
                </c:pt>
                <c:pt idx="280">
                  <c:v>-74224.695999999996</c:v>
                </c:pt>
                <c:pt idx="281">
                  <c:v>-77599.790000000008</c:v>
                </c:pt>
                <c:pt idx="282">
                  <c:v>-72843.784</c:v>
                </c:pt>
                <c:pt idx="283">
                  <c:v>-75588.38</c:v>
                </c:pt>
                <c:pt idx="284">
                  <c:v>-73217.623999999996</c:v>
                </c:pt>
                <c:pt idx="285">
                  <c:v>-72187.803</c:v>
                </c:pt>
                <c:pt idx="286">
                  <c:v>-71865.539000000004</c:v>
                </c:pt>
                <c:pt idx="287">
                  <c:v>-72808.08</c:v>
                </c:pt>
                <c:pt idx="288">
                  <c:v>-69785.013999999996</c:v>
                </c:pt>
                <c:pt idx="289">
                  <c:v>-71260.679999999993</c:v>
                </c:pt>
                <c:pt idx="290">
                  <c:v>-70732.877999999997</c:v>
                </c:pt>
                <c:pt idx="291">
                  <c:v>-70534.525999999998</c:v>
                </c:pt>
                <c:pt idx="292">
                  <c:v>-69407.657999999996</c:v>
                </c:pt>
                <c:pt idx="293">
                  <c:v>-69311.675000000003</c:v>
                </c:pt>
                <c:pt idx="294">
                  <c:v>-69105.375</c:v>
                </c:pt>
                <c:pt idx="295">
                  <c:v>-69981.077999999994</c:v>
                </c:pt>
                <c:pt idx="296">
                  <c:v>-67615.350999999995</c:v>
                </c:pt>
                <c:pt idx="297">
                  <c:v>-68023.37</c:v>
                </c:pt>
                <c:pt idx="298">
                  <c:v>-68881.524999999994</c:v>
                </c:pt>
                <c:pt idx="299">
                  <c:v>-66903.693999999989</c:v>
                </c:pt>
                <c:pt idx="300">
                  <c:v>-66843.875</c:v>
                </c:pt>
                <c:pt idx="301">
                  <c:v>-65627.438999999998</c:v>
                </c:pt>
                <c:pt idx="302">
                  <c:v>-65918.432000000001</c:v>
                </c:pt>
                <c:pt idx="303">
                  <c:v>-63502.964000000007</c:v>
                </c:pt>
                <c:pt idx="304">
                  <c:v>-65173.646000000001</c:v>
                </c:pt>
                <c:pt idx="305">
                  <c:v>-64852.444999999992</c:v>
                </c:pt>
                <c:pt idx="306">
                  <c:v>-64006.350999999995</c:v>
                </c:pt>
                <c:pt idx="307">
                  <c:v>-64872.596999999994</c:v>
                </c:pt>
                <c:pt idx="308">
                  <c:v>-62567.6</c:v>
                </c:pt>
                <c:pt idx="309">
                  <c:v>-61946.709999999992</c:v>
                </c:pt>
                <c:pt idx="310">
                  <c:v>-60245.975000000006</c:v>
                </c:pt>
                <c:pt idx="311">
                  <c:v>-61452.172999999995</c:v>
                </c:pt>
                <c:pt idx="312">
                  <c:v>-60958.554000000004</c:v>
                </c:pt>
                <c:pt idx="313">
                  <c:v>-62009.278999999995</c:v>
                </c:pt>
                <c:pt idx="314">
                  <c:v>-60466.464999999997</c:v>
                </c:pt>
                <c:pt idx="315">
                  <c:v>-61076.657999999996</c:v>
                </c:pt>
                <c:pt idx="316">
                  <c:v>-59350.283000000003</c:v>
                </c:pt>
                <c:pt idx="317">
                  <c:v>-60443.271999999997</c:v>
                </c:pt>
                <c:pt idx="318">
                  <c:v>-60082.243000000002</c:v>
                </c:pt>
                <c:pt idx="319">
                  <c:v>-60724.179000000004</c:v>
                </c:pt>
                <c:pt idx="320">
                  <c:v>-57783.046999999999</c:v>
                </c:pt>
                <c:pt idx="321">
                  <c:v>-58560.635999999999</c:v>
                </c:pt>
                <c:pt idx="322">
                  <c:v>-61552.736999999994</c:v>
                </c:pt>
                <c:pt idx="323">
                  <c:v>-59725.796000000002</c:v>
                </c:pt>
                <c:pt idx="324">
                  <c:v>-58291.320999999996</c:v>
                </c:pt>
                <c:pt idx="325">
                  <c:v>-56383.671000000002</c:v>
                </c:pt>
                <c:pt idx="326">
                  <c:v>-58178.256999999998</c:v>
                </c:pt>
                <c:pt idx="327">
                  <c:v>-57317.048999999999</c:v>
                </c:pt>
                <c:pt idx="328">
                  <c:v>-54985.048999999999</c:v>
                </c:pt>
                <c:pt idx="329">
                  <c:v>-58064.273000000001</c:v>
                </c:pt>
                <c:pt idx="330">
                  <c:v>-55983.737999999998</c:v>
                </c:pt>
                <c:pt idx="331">
                  <c:v>-58976.29</c:v>
                </c:pt>
                <c:pt idx="332">
                  <c:v>-57504.12</c:v>
                </c:pt>
                <c:pt idx="333">
                  <c:v>-58446.807000000001</c:v>
                </c:pt>
                <c:pt idx="334">
                  <c:v>-57070.157000000007</c:v>
                </c:pt>
                <c:pt idx="335">
                  <c:v>-58436.741999999998</c:v>
                </c:pt>
                <c:pt idx="336">
                  <c:v>-59702.910999999993</c:v>
                </c:pt>
                <c:pt idx="337">
                  <c:v>-57745.362000000001</c:v>
                </c:pt>
                <c:pt idx="338">
                  <c:v>-56869.047999999995</c:v>
                </c:pt>
                <c:pt idx="339">
                  <c:v>-57597.195</c:v>
                </c:pt>
                <c:pt idx="340">
                  <c:v>-56592.404999999999</c:v>
                </c:pt>
                <c:pt idx="341">
                  <c:v>-55859.834999999999</c:v>
                </c:pt>
                <c:pt idx="342">
                  <c:v>-56096.188999999998</c:v>
                </c:pt>
                <c:pt idx="343">
                  <c:v>-58828.580999999998</c:v>
                </c:pt>
                <c:pt idx="344">
                  <c:v>-60633.542000000001</c:v>
                </c:pt>
                <c:pt idx="345">
                  <c:v>-59949.649000000005</c:v>
                </c:pt>
                <c:pt idx="346">
                  <c:v>-59391.938000000002</c:v>
                </c:pt>
                <c:pt idx="347">
                  <c:v>-58236.544999999998</c:v>
                </c:pt>
                <c:pt idx="348">
                  <c:v>-58139.648999999998</c:v>
                </c:pt>
                <c:pt idx="349">
                  <c:v>-56983.487000000001</c:v>
                </c:pt>
                <c:pt idx="350">
                  <c:v>-57509.916000000005</c:v>
                </c:pt>
                <c:pt idx="351">
                  <c:v>-59689.328999999998</c:v>
                </c:pt>
                <c:pt idx="352">
                  <c:v>-57281.343999999997</c:v>
                </c:pt>
                <c:pt idx="353">
                  <c:v>-59046.328999999998</c:v>
                </c:pt>
                <c:pt idx="354">
                  <c:v>-58812.1</c:v>
                </c:pt>
                <c:pt idx="355">
                  <c:v>-59117.737999999998</c:v>
                </c:pt>
                <c:pt idx="356">
                  <c:v>-58480.983999999997</c:v>
                </c:pt>
                <c:pt idx="357">
                  <c:v>-57353.358999999997</c:v>
                </c:pt>
                <c:pt idx="358">
                  <c:v>-58487.245000000003</c:v>
                </c:pt>
                <c:pt idx="359">
                  <c:v>-59569.091</c:v>
                </c:pt>
                <c:pt idx="360">
                  <c:v>-55125.884999999995</c:v>
                </c:pt>
                <c:pt idx="361">
                  <c:v>-56009.830999999998</c:v>
                </c:pt>
                <c:pt idx="362">
                  <c:v>-56341.396999999997</c:v>
                </c:pt>
                <c:pt idx="363">
                  <c:v>-56805.267</c:v>
                </c:pt>
                <c:pt idx="364">
                  <c:v>-57274.018000000004</c:v>
                </c:pt>
                <c:pt idx="365">
                  <c:v>-55429.683999999994</c:v>
                </c:pt>
                <c:pt idx="366">
                  <c:v>-57216.794999999998</c:v>
                </c:pt>
                <c:pt idx="367">
                  <c:v>-56950.383000000002</c:v>
                </c:pt>
                <c:pt idx="368">
                  <c:v>-56709.748000000007</c:v>
                </c:pt>
                <c:pt idx="369">
                  <c:v>-57682.491999999998</c:v>
                </c:pt>
                <c:pt idx="370">
                  <c:v>-57900.544000000002</c:v>
                </c:pt>
                <c:pt idx="371">
                  <c:v>-57263.486000000004</c:v>
                </c:pt>
                <c:pt idx="372">
                  <c:v>-59040.683000000005</c:v>
                </c:pt>
                <c:pt idx="373">
                  <c:v>-57026.365999999995</c:v>
                </c:pt>
                <c:pt idx="374">
                  <c:v>-56476.282999999996</c:v>
                </c:pt>
                <c:pt idx="375">
                  <c:v>-56530</c:v>
                </c:pt>
                <c:pt idx="376">
                  <c:v>-56641.843000000001</c:v>
                </c:pt>
                <c:pt idx="377">
                  <c:v>-58836.207999999999</c:v>
                </c:pt>
                <c:pt idx="378">
                  <c:v>-60417.179000000004</c:v>
                </c:pt>
                <c:pt idx="379">
                  <c:v>-57862.093000000001</c:v>
                </c:pt>
                <c:pt idx="380">
                  <c:v>-56938.328000000001</c:v>
                </c:pt>
                <c:pt idx="381">
                  <c:v>-55981.904999999999</c:v>
                </c:pt>
                <c:pt idx="382">
                  <c:v>-55998.532999999996</c:v>
                </c:pt>
                <c:pt idx="383">
                  <c:v>-56009.83</c:v>
                </c:pt>
                <c:pt idx="384">
                  <c:v>-56567.075000000004</c:v>
                </c:pt>
                <c:pt idx="385">
                  <c:v>-59004.972999999998</c:v>
                </c:pt>
                <c:pt idx="386">
                  <c:v>-56903.072999999997</c:v>
                </c:pt>
                <c:pt idx="387">
                  <c:v>-57786.562000000005</c:v>
                </c:pt>
                <c:pt idx="388">
                  <c:v>-57181.399000000005</c:v>
                </c:pt>
                <c:pt idx="389">
                  <c:v>-57340.244999999995</c:v>
                </c:pt>
                <c:pt idx="390">
                  <c:v>-55761.262000000002</c:v>
                </c:pt>
                <c:pt idx="391">
                  <c:v>-58449.406000000003</c:v>
                </c:pt>
                <c:pt idx="392">
                  <c:v>-59032.442000000003</c:v>
                </c:pt>
                <c:pt idx="393">
                  <c:v>-56187.289999999994</c:v>
                </c:pt>
                <c:pt idx="394">
                  <c:v>-60101.933999999994</c:v>
                </c:pt>
                <c:pt idx="395">
                  <c:v>-57809.294999999998</c:v>
                </c:pt>
                <c:pt idx="396">
                  <c:v>-58658.754000000001</c:v>
                </c:pt>
                <c:pt idx="397">
                  <c:v>-58276.826999999997</c:v>
                </c:pt>
                <c:pt idx="398">
                  <c:v>-58892.67</c:v>
                </c:pt>
                <c:pt idx="399">
                  <c:v>-56895.906999999999</c:v>
                </c:pt>
                <c:pt idx="400">
                  <c:v>-57983.854999999996</c:v>
                </c:pt>
                <c:pt idx="401">
                  <c:v>-59922.027999999998</c:v>
                </c:pt>
                <c:pt idx="402">
                  <c:v>-60086.822</c:v>
                </c:pt>
                <c:pt idx="403">
                  <c:v>-61496.577999999994</c:v>
                </c:pt>
                <c:pt idx="404">
                  <c:v>-60194.244000000006</c:v>
                </c:pt>
                <c:pt idx="405">
                  <c:v>-61353.454999999994</c:v>
                </c:pt>
                <c:pt idx="406">
                  <c:v>-60963.59</c:v>
                </c:pt>
                <c:pt idx="407">
                  <c:v>-59358.678</c:v>
                </c:pt>
                <c:pt idx="408">
                  <c:v>-62363.276999999995</c:v>
                </c:pt>
                <c:pt idx="409">
                  <c:v>-61101.839</c:v>
                </c:pt>
                <c:pt idx="410">
                  <c:v>-63651.118999999999</c:v>
                </c:pt>
                <c:pt idx="411">
                  <c:v>-62487.483</c:v>
                </c:pt>
                <c:pt idx="412">
                  <c:v>-65159.303</c:v>
                </c:pt>
                <c:pt idx="413">
                  <c:v>-62306.058999999994</c:v>
                </c:pt>
                <c:pt idx="414">
                  <c:v>-61428.531000000003</c:v>
                </c:pt>
                <c:pt idx="415">
                  <c:v>-64615.933000000005</c:v>
                </c:pt>
                <c:pt idx="416">
                  <c:v>-65126.805999999997</c:v>
                </c:pt>
                <c:pt idx="417">
                  <c:v>-66672.065000000002</c:v>
                </c:pt>
                <c:pt idx="418">
                  <c:v>-67534.179000000004</c:v>
                </c:pt>
                <c:pt idx="419">
                  <c:v>-62305.451000000001</c:v>
                </c:pt>
                <c:pt idx="420">
                  <c:v>-66023.562999999995</c:v>
                </c:pt>
                <c:pt idx="421">
                  <c:v>-66143.493999999992</c:v>
                </c:pt>
                <c:pt idx="422">
                  <c:v>-68941.201000000001</c:v>
                </c:pt>
                <c:pt idx="423">
                  <c:v>-71151.429999999993</c:v>
                </c:pt>
                <c:pt idx="424">
                  <c:v>-68389.282999999996</c:v>
                </c:pt>
                <c:pt idx="425">
                  <c:v>-70135.5</c:v>
                </c:pt>
                <c:pt idx="426">
                  <c:v>-68683.316000000006</c:v>
                </c:pt>
                <c:pt idx="427">
                  <c:v>-71945.95</c:v>
                </c:pt>
                <c:pt idx="428">
                  <c:v>-73443.299999999988</c:v>
                </c:pt>
                <c:pt idx="429">
                  <c:v>-70872.489999999991</c:v>
                </c:pt>
                <c:pt idx="430">
                  <c:v>-71699.37</c:v>
                </c:pt>
                <c:pt idx="431">
                  <c:v>-71908.570000000007</c:v>
                </c:pt>
                <c:pt idx="432">
                  <c:v>-73803.25</c:v>
                </c:pt>
                <c:pt idx="433">
                  <c:v>-71079.100000000006</c:v>
                </c:pt>
                <c:pt idx="434">
                  <c:v>-69915.471000000005</c:v>
                </c:pt>
                <c:pt idx="435">
                  <c:v>-73151.245999999999</c:v>
                </c:pt>
                <c:pt idx="436">
                  <c:v>-73648.53</c:v>
                </c:pt>
                <c:pt idx="437">
                  <c:v>-73472.91</c:v>
                </c:pt>
                <c:pt idx="438">
                  <c:v>-75276.789999999994</c:v>
                </c:pt>
                <c:pt idx="439">
                  <c:v>-77206.880000000005</c:v>
                </c:pt>
                <c:pt idx="440">
                  <c:v>-77003.94</c:v>
                </c:pt>
                <c:pt idx="441">
                  <c:v>-76622.77</c:v>
                </c:pt>
                <c:pt idx="442">
                  <c:v>-78054.670000000013</c:v>
                </c:pt>
                <c:pt idx="443">
                  <c:v>-79198</c:v>
                </c:pt>
                <c:pt idx="444">
                  <c:v>-79555.210000000006</c:v>
                </c:pt>
                <c:pt idx="445">
                  <c:v>-76543.73</c:v>
                </c:pt>
                <c:pt idx="446">
                  <c:v>-80287.17</c:v>
                </c:pt>
                <c:pt idx="447">
                  <c:v>-79617.62</c:v>
                </c:pt>
                <c:pt idx="448">
                  <c:v>-81698.149999999994</c:v>
                </c:pt>
                <c:pt idx="449">
                  <c:v>-84026.790000000008</c:v>
                </c:pt>
                <c:pt idx="450">
                  <c:v>-80576.479999999996</c:v>
                </c:pt>
                <c:pt idx="451">
                  <c:v>-83569.03</c:v>
                </c:pt>
                <c:pt idx="452">
                  <c:v>-83958.88</c:v>
                </c:pt>
                <c:pt idx="453">
                  <c:v>-82723.850000000006</c:v>
                </c:pt>
                <c:pt idx="454">
                  <c:v>-84185.03</c:v>
                </c:pt>
                <c:pt idx="455">
                  <c:v>-83758.240000000005</c:v>
                </c:pt>
                <c:pt idx="456">
                  <c:v>-84690.85</c:v>
                </c:pt>
                <c:pt idx="457">
                  <c:v>-86524.5</c:v>
                </c:pt>
                <c:pt idx="458">
                  <c:v>-88068.69</c:v>
                </c:pt>
                <c:pt idx="459">
                  <c:v>-88083.19</c:v>
                </c:pt>
                <c:pt idx="460">
                  <c:v>-88225.55</c:v>
                </c:pt>
                <c:pt idx="461">
                  <c:v>-88057.56</c:v>
                </c:pt>
                <c:pt idx="462">
                  <c:v>-89531.25</c:v>
                </c:pt>
                <c:pt idx="463">
                  <c:v>-88927</c:v>
                </c:pt>
                <c:pt idx="464">
                  <c:v>-94391.48000000001</c:v>
                </c:pt>
                <c:pt idx="465">
                  <c:v>-90355.83</c:v>
                </c:pt>
                <c:pt idx="466">
                  <c:v>-90553.14</c:v>
                </c:pt>
                <c:pt idx="467">
                  <c:v>-91606.75</c:v>
                </c:pt>
                <c:pt idx="468">
                  <c:v>-93910.67</c:v>
                </c:pt>
                <c:pt idx="469">
                  <c:v>-88686.06</c:v>
                </c:pt>
                <c:pt idx="470">
                  <c:v>-92546.079999999987</c:v>
                </c:pt>
                <c:pt idx="471">
                  <c:v>-91704.1</c:v>
                </c:pt>
                <c:pt idx="472">
                  <c:v>-91312.87</c:v>
                </c:pt>
                <c:pt idx="473">
                  <c:v>-94683.540000000008</c:v>
                </c:pt>
                <c:pt idx="474">
                  <c:v>-90904.079999999987</c:v>
                </c:pt>
                <c:pt idx="475">
                  <c:v>-94960.320000000007</c:v>
                </c:pt>
                <c:pt idx="476">
                  <c:v>-91813.82</c:v>
                </c:pt>
                <c:pt idx="477">
                  <c:v>-93896.180000000008</c:v>
                </c:pt>
                <c:pt idx="478">
                  <c:v>-93536.53</c:v>
                </c:pt>
                <c:pt idx="479">
                  <c:v>-97703.7</c:v>
                </c:pt>
                <c:pt idx="480">
                  <c:v>-92371.37</c:v>
                </c:pt>
                <c:pt idx="481">
                  <c:v>-99570.16</c:v>
                </c:pt>
                <c:pt idx="482">
                  <c:v>-98365.63</c:v>
                </c:pt>
                <c:pt idx="483">
                  <c:v>-98631.290000000008</c:v>
                </c:pt>
                <c:pt idx="484">
                  <c:v>-95800.93</c:v>
                </c:pt>
                <c:pt idx="485">
                  <c:v>-96787.26999999999</c:v>
                </c:pt>
                <c:pt idx="486">
                  <c:v>-96474.77</c:v>
                </c:pt>
                <c:pt idx="487">
                  <c:v>-99767.92</c:v>
                </c:pt>
                <c:pt idx="488">
                  <c:v>-97298.58</c:v>
                </c:pt>
                <c:pt idx="489">
                  <c:v>-101187.29000000001</c:v>
                </c:pt>
                <c:pt idx="490">
                  <c:v>-97535.4</c:v>
                </c:pt>
                <c:pt idx="491">
                  <c:v>-100286.86</c:v>
                </c:pt>
                <c:pt idx="492">
                  <c:v>-99708.709999999992</c:v>
                </c:pt>
                <c:pt idx="493">
                  <c:v>-101262.66</c:v>
                </c:pt>
                <c:pt idx="494">
                  <c:v>-99033.97</c:v>
                </c:pt>
                <c:pt idx="495">
                  <c:v>-101539.92</c:v>
                </c:pt>
                <c:pt idx="496">
                  <c:v>-103603.67</c:v>
                </c:pt>
                <c:pt idx="497">
                  <c:v>-99822.390000000014</c:v>
                </c:pt>
                <c:pt idx="498">
                  <c:v>-99742.28</c:v>
                </c:pt>
                <c:pt idx="499">
                  <c:v>-100733.95000000001</c:v>
                </c:pt>
                <c:pt idx="500">
                  <c:v>-100871.42</c:v>
                </c:pt>
                <c:pt idx="501">
                  <c:v>-103064.42000000001</c:v>
                </c:pt>
                <c:pt idx="502">
                  <c:v>-101132.66</c:v>
                </c:pt>
                <c:pt idx="503">
                  <c:v>-103846.29000000001</c:v>
                </c:pt>
                <c:pt idx="504">
                  <c:v>-99669.65</c:v>
                </c:pt>
                <c:pt idx="505">
                  <c:v>-100962.83</c:v>
                </c:pt>
                <c:pt idx="506">
                  <c:v>-104536.44</c:v>
                </c:pt>
                <c:pt idx="507">
                  <c:v>-101528.01000000001</c:v>
                </c:pt>
                <c:pt idx="508">
                  <c:v>-100694.12</c:v>
                </c:pt>
                <c:pt idx="509">
                  <c:v>-103211.97</c:v>
                </c:pt>
                <c:pt idx="510">
                  <c:v>-105233.92</c:v>
                </c:pt>
                <c:pt idx="511">
                  <c:v>-101924.89</c:v>
                </c:pt>
                <c:pt idx="512">
                  <c:v>-104840.7</c:v>
                </c:pt>
                <c:pt idx="513">
                  <c:v>-106840.36</c:v>
                </c:pt>
                <c:pt idx="514">
                  <c:v>-104731.3</c:v>
                </c:pt>
                <c:pt idx="515">
                  <c:v>-105218.97</c:v>
                </c:pt>
                <c:pt idx="516">
                  <c:v>-107238.45999999999</c:v>
                </c:pt>
                <c:pt idx="517">
                  <c:v>-103793.95000000001</c:v>
                </c:pt>
                <c:pt idx="518">
                  <c:v>-107653.66</c:v>
                </c:pt>
                <c:pt idx="519">
                  <c:v>-107828.06</c:v>
                </c:pt>
                <c:pt idx="520">
                  <c:v>-105448.76000000001</c:v>
                </c:pt>
                <c:pt idx="521">
                  <c:v>-108581.08</c:v>
                </c:pt>
                <c:pt idx="522">
                  <c:v>-106311.32999999999</c:v>
                </c:pt>
                <c:pt idx="523">
                  <c:v>-109088.59</c:v>
                </c:pt>
                <c:pt idx="524">
                  <c:v>-108699.35</c:v>
                </c:pt>
                <c:pt idx="525">
                  <c:v>-107769.93</c:v>
                </c:pt>
                <c:pt idx="526">
                  <c:v>-105743.56</c:v>
                </c:pt>
                <c:pt idx="527">
                  <c:v>-107423.4</c:v>
                </c:pt>
                <c:pt idx="528">
                  <c:v>-109769.14</c:v>
                </c:pt>
                <c:pt idx="529">
                  <c:v>-111559.75</c:v>
                </c:pt>
                <c:pt idx="530">
                  <c:v>-110367.28</c:v>
                </c:pt>
                <c:pt idx="531">
                  <c:v>-113436.59</c:v>
                </c:pt>
                <c:pt idx="532">
                  <c:v>-112911.22</c:v>
                </c:pt>
                <c:pt idx="533">
                  <c:v>-114121.25</c:v>
                </c:pt>
                <c:pt idx="534">
                  <c:v>-115520.01</c:v>
                </c:pt>
                <c:pt idx="535">
                  <c:v>-114053.65</c:v>
                </c:pt>
                <c:pt idx="536">
                  <c:v>-117148.73999999999</c:v>
                </c:pt>
                <c:pt idx="537">
                  <c:v>-116588.75</c:v>
                </c:pt>
                <c:pt idx="538">
                  <c:v>-116735.23000000001</c:v>
                </c:pt>
                <c:pt idx="539">
                  <c:v>-116335.29000000001</c:v>
                </c:pt>
                <c:pt idx="540">
                  <c:v>-119145.35</c:v>
                </c:pt>
                <c:pt idx="541">
                  <c:v>-118816.07</c:v>
                </c:pt>
                <c:pt idx="542">
                  <c:v>-121621.70000000001</c:v>
                </c:pt>
                <c:pt idx="543">
                  <c:v>-120168.45999999999</c:v>
                </c:pt>
                <c:pt idx="544">
                  <c:v>-120364.08</c:v>
                </c:pt>
                <c:pt idx="545">
                  <c:v>-121551.06</c:v>
                </c:pt>
                <c:pt idx="546">
                  <c:v>-123887.48</c:v>
                </c:pt>
                <c:pt idx="547">
                  <c:v>-123298.8</c:v>
                </c:pt>
                <c:pt idx="548">
                  <c:v>-123067.32</c:v>
                </c:pt>
                <c:pt idx="549">
                  <c:v>-125711.82</c:v>
                </c:pt>
                <c:pt idx="550">
                  <c:v>-126848.91</c:v>
                </c:pt>
                <c:pt idx="551">
                  <c:v>-126560.97</c:v>
                </c:pt>
                <c:pt idx="552">
                  <c:v>-128090.67</c:v>
                </c:pt>
                <c:pt idx="553">
                  <c:v>-127736.66</c:v>
                </c:pt>
                <c:pt idx="554">
                  <c:v>-125289.91</c:v>
                </c:pt>
                <c:pt idx="555">
                  <c:v>-126973.73000000001</c:v>
                </c:pt>
                <c:pt idx="556">
                  <c:v>-127567.59999999999</c:v>
                </c:pt>
                <c:pt idx="557">
                  <c:v>-129881.29000000001</c:v>
                </c:pt>
                <c:pt idx="558">
                  <c:v>-129081.42</c:v>
                </c:pt>
                <c:pt idx="559">
                  <c:v>-131855.77000000002</c:v>
                </c:pt>
                <c:pt idx="560">
                  <c:v>-126013.63</c:v>
                </c:pt>
                <c:pt idx="561">
                  <c:v>-131215.66999999998</c:v>
                </c:pt>
                <c:pt idx="562">
                  <c:v>-129889.37000000001</c:v>
                </c:pt>
                <c:pt idx="563">
                  <c:v>-129776.16</c:v>
                </c:pt>
                <c:pt idx="564">
                  <c:v>-131448.51999999999</c:v>
                </c:pt>
                <c:pt idx="565">
                  <c:v>-131305.08000000002</c:v>
                </c:pt>
                <c:pt idx="566">
                  <c:v>-131516.41</c:v>
                </c:pt>
                <c:pt idx="567">
                  <c:v>-132490.53999999998</c:v>
                </c:pt>
                <c:pt idx="568">
                  <c:v>-131862.49</c:v>
                </c:pt>
                <c:pt idx="569">
                  <c:v>-128693.55</c:v>
                </c:pt>
                <c:pt idx="570">
                  <c:v>-130655.67999999999</c:v>
                </c:pt>
                <c:pt idx="571">
                  <c:v>-131316.22</c:v>
                </c:pt>
                <c:pt idx="572">
                  <c:v>-129134.06</c:v>
                </c:pt>
                <c:pt idx="573">
                  <c:v>-128744.21</c:v>
                </c:pt>
                <c:pt idx="574">
                  <c:v>-130708.76000000001</c:v>
                </c:pt>
                <c:pt idx="575">
                  <c:v>-127915.19</c:v>
                </c:pt>
                <c:pt idx="576">
                  <c:v>-128444.22</c:v>
                </c:pt>
                <c:pt idx="577">
                  <c:v>-127721.10999999999</c:v>
                </c:pt>
                <c:pt idx="578">
                  <c:v>-127835.23000000001</c:v>
                </c:pt>
                <c:pt idx="579">
                  <c:v>-125889.9</c:v>
                </c:pt>
                <c:pt idx="580">
                  <c:v>-125613.86</c:v>
                </c:pt>
                <c:pt idx="581">
                  <c:v>-124063.41</c:v>
                </c:pt>
                <c:pt idx="582">
                  <c:v>-125638.73000000001</c:v>
                </c:pt>
                <c:pt idx="583">
                  <c:v>-119368.59</c:v>
                </c:pt>
                <c:pt idx="584">
                  <c:v>-122946.62</c:v>
                </c:pt>
                <c:pt idx="585">
                  <c:v>-122675.32</c:v>
                </c:pt>
                <c:pt idx="586">
                  <c:v>-121252.13</c:v>
                </c:pt>
                <c:pt idx="587">
                  <c:v>-121129.16</c:v>
                </c:pt>
                <c:pt idx="588">
                  <c:v>-118413.71</c:v>
                </c:pt>
                <c:pt idx="589">
                  <c:v>-117857.06</c:v>
                </c:pt>
                <c:pt idx="590">
                  <c:v>-117605.43</c:v>
                </c:pt>
                <c:pt idx="591">
                  <c:v>-115574.18</c:v>
                </c:pt>
                <c:pt idx="592">
                  <c:v>-114974.22</c:v>
                </c:pt>
                <c:pt idx="593">
                  <c:v>-114122.47</c:v>
                </c:pt>
                <c:pt idx="594">
                  <c:v>-112846.07</c:v>
                </c:pt>
                <c:pt idx="595">
                  <c:v>-112026.98</c:v>
                </c:pt>
                <c:pt idx="596">
                  <c:v>-110558.17</c:v>
                </c:pt>
                <c:pt idx="597">
                  <c:v>-107499.54999999999</c:v>
                </c:pt>
                <c:pt idx="598">
                  <c:v>-108704.68</c:v>
                </c:pt>
                <c:pt idx="599">
                  <c:v>-105773.93</c:v>
                </c:pt>
                <c:pt idx="600">
                  <c:v>-104737.85</c:v>
                </c:pt>
                <c:pt idx="601">
                  <c:v>-106122.6</c:v>
                </c:pt>
                <c:pt idx="602">
                  <c:v>-106679.39</c:v>
                </c:pt>
                <c:pt idx="603">
                  <c:v>-105494.84</c:v>
                </c:pt>
                <c:pt idx="604">
                  <c:v>-102725.07</c:v>
                </c:pt>
                <c:pt idx="605">
                  <c:v>-103007.51000000001</c:v>
                </c:pt>
                <c:pt idx="606">
                  <c:v>-100693.51999999999</c:v>
                </c:pt>
                <c:pt idx="607">
                  <c:v>-102351.08000000002</c:v>
                </c:pt>
                <c:pt idx="608">
                  <c:v>-100239.26</c:v>
                </c:pt>
                <c:pt idx="609">
                  <c:v>-101175.53</c:v>
                </c:pt>
                <c:pt idx="610">
                  <c:v>-99172.510000000009</c:v>
                </c:pt>
                <c:pt idx="611">
                  <c:v>-97750.709999999992</c:v>
                </c:pt>
                <c:pt idx="612">
                  <c:v>-100242.16</c:v>
                </c:pt>
                <c:pt idx="613">
                  <c:v>-95606.079999999987</c:v>
                </c:pt>
                <c:pt idx="614">
                  <c:v>-94549.41</c:v>
                </c:pt>
                <c:pt idx="615">
                  <c:v>-95213.47</c:v>
                </c:pt>
                <c:pt idx="616">
                  <c:v>-96622.92</c:v>
                </c:pt>
                <c:pt idx="617">
                  <c:v>-94650.12</c:v>
                </c:pt>
                <c:pt idx="618">
                  <c:v>-92920.079999999987</c:v>
                </c:pt>
                <c:pt idx="619">
                  <c:v>-94022.829999999987</c:v>
                </c:pt>
                <c:pt idx="620">
                  <c:v>-93545.540000000008</c:v>
                </c:pt>
                <c:pt idx="621">
                  <c:v>-89497.07</c:v>
                </c:pt>
                <c:pt idx="622">
                  <c:v>-91228.18</c:v>
                </c:pt>
                <c:pt idx="623">
                  <c:v>-91448.97</c:v>
                </c:pt>
                <c:pt idx="624">
                  <c:v>-91385.81</c:v>
                </c:pt>
                <c:pt idx="625">
                  <c:v>-85531.47</c:v>
                </c:pt>
                <c:pt idx="626">
                  <c:v>-88390.510000000009</c:v>
                </c:pt>
                <c:pt idx="627">
                  <c:v>-89926.3</c:v>
                </c:pt>
                <c:pt idx="628">
                  <c:v>-88441.16</c:v>
                </c:pt>
                <c:pt idx="629">
                  <c:v>-86899.11</c:v>
                </c:pt>
                <c:pt idx="630">
                  <c:v>-87892.459999999992</c:v>
                </c:pt>
                <c:pt idx="631">
                  <c:v>-85109.260000000009</c:v>
                </c:pt>
                <c:pt idx="632">
                  <c:v>-84968.26</c:v>
                </c:pt>
                <c:pt idx="633">
                  <c:v>-84562.23000000001</c:v>
                </c:pt>
                <c:pt idx="634">
                  <c:v>-85976.11</c:v>
                </c:pt>
                <c:pt idx="635">
                  <c:v>-83092.350000000006</c:v>
                </c:pt>
                <c:pt idx="636">
                  <c:v>-84174.8</c:v>
                </c:pt>
                <c:pt idx="637">
                  <c:v>-82975.92</c:v>
                </c:pt>
                <c:pt idx="638">
                  <c:v>-84872.579999999987</c:v>
                </c:pt>
                <c:pt idx="639">
                  <c:v>-81049.81</c:v>
                </c:pt>
                <c:pt idx="640">
                  <c:v>-81976.320000000007</c:v>
                </c:pt>
                <c:pt idx="641">
                  <c:v>-81986.69</c:v>
                </c:pt>
                <c:pt idx="642">
                  <c:v>-81674.19</c:v>
                </c:pt>
                <c:pt idx="643">
                  <c:v>-80071.41</c:v>
                </c:pt>
                <c:pt idx="644">
                  <c:v>-79976.801000000007</c:v>
                </c:pt>
                <c:pt idx="645">
                  <c:v>-80440.06</c:v>
                </c:pt>
                <c:pt idx="646">
                  <c:v>-81862.19</c:v>
                </c:pt>
                <c:pt idx="647">
                  <c:v>-79582.98000000001</c:v>
                </c:pt>
                <c:pt idx="648">
                  <c:v>-79402.92</c:v>
                </c:pt>
                <c:pt idx="649">
                  <c:v>-80793</c:v>
                </c:pt>
                <c:pt idx="650">
                  <c:v>-78929.91</c:v>
                </c:pt>
                <c:pt idx="651">
                  <c:v>-76494.75</c:v>
                </c:pt>
                <c:pt idx="652">
                  <c:v>-78198.399999999994</c:v>
                </c:pt>
                <c:pt idx="653">
                  <c:v>-78242.950000000012</c:v>
                </c:pt>
                <c:pt idx="654">
                  <c:v>-77712.399999999994</c:v>
                </c:pt>
                <c:pt idx="655">
                  <c:v>-79178.320000000007</c:v>
                </c:pt>
                <c:pt idx="656">
                  <c:v>-76196.14</c:v>
                </c:pt>
                <c:pt idx="657">
                  <c:v>-79353.94</c:v>
                </c:pt>
                <c:pt idx="658">
                  <c:v>-75188.290000000008</c:v>
                </c:pt>
                <c:pt idx="659">
                  <c:v>-78203.26999999999</c:v>
                </c:pt>
                <c:pt idx="660">
                  <c:v>-75041.356</c:v>
                </c:pt>
                <c:pt idx="661">
                  <c:v>-76893.919999999998</c:v>
                </c:pt>
                <c:pt idx="662">
                  <c:v>-74953.156000000003</c:v>
                </c:pt>
                <c:pt idx="663">
                  <c:v>-76869.81</c:v>
                </c:pt>
                <c:pt idx="664">
                  <c:v>-76500.86</c:v>
                </c:pt>
                <c:pt idx="665">
                  <c:v>-77834.929999999993</c:v>
                </c:pt>
                <c:pt idx="666">
                  <c:v>-77164.31</c:v>
                </c:pt>
                <c:pt idx="667">
                  <c:v>-74192.652999999991</c:v>
                </c:pt>
                <c:pt idx="668">
                  <c:v>-74362.184999999998</c:v>
                </c:pt>
                <c:pt idx="669">
                  <c:v>-74553.22</c:v>
                </c:pt>
                <c:pt idx="670">
                  <c:v>-74731.75</c:v>
                </c:pt>
                <c:pt idx="671">
                  <c:v>-72567.3</c:v>
                </c:pt>
                <c:pt idx="672">
                  <c:v>-76865.989999999991</c:v>
                </c:pt>
                <c:pt idx="673">
                  <c:v>-74720.760000000009</c:v>
                </c:pt>
                <c:pt idx="674">
                  <c:v>-72842.407000000007</c:v>
                </c:pt>
                <c:pt idx="675">
                  <c:v>-70217.127000000008</c:v>
                </c:pt>
                <c:pt idx="676">
                  <c:v>-74430.09</c:v>
                </c:pt>
                <c:pt idx="677">
                  <c:v>-73893.13</c:v>
                </c:pt>
                <c:pt idx="678">
                  <c:v>-73895.875</c:v>
                </c:pt>
                <c:pt idx="679">
                  <c:v>-73468.619000000006</c:v>
                </c:pt>
                <c:pt idx="680">
                  <c:v>-70715.635999999999</c:v>
                </c:pt>
                <c:pt idx="681">
                  <c:v>-70221.703000000009</c:v>
                </c:pt>
                <c:pt idx="682">
                  <c:v>-73146.97</c:v>
                </c:pt>
                <c:pt idx="683">
                  <c:v>-71606.590999999986</c:v>
                </c:pt>
                <c:pt idx="684">
                  <c:v>-71945.956999999995</c:v>
                </c:pt>
                <c:pt idx="685">
                  <c:v>-70871.437000000005</c:v>
                </c:pt>
                <c:pt idx="686">
                  <c:v>-71524.502999999997</c:v>
                </c:pt>
                <c:pt idx="687">
                  <c:v>-72647.54800000001</c:v>
                </c:pt>
                <c:pt idx="688">
                  <c:v>-70286.407000000007</c:v>
                </c:pt>
                <c:pt idx="689">
                  <c:v>-71508.941999999995</c:v>
                </c:pt>
                <c:pt idx="690">
                  <c:v>-71442.563999999998</c:v>
                </c:pt>
                <c:pt idx="691">
                  <c:v>-71250.603000000003</c:v>
                </c:pt>
                <c:pt idx="692">
                  <c:v>-72875.216</c:v>
                </c:pt>
                <c:pt idx="693">
                  <c:v>-71237.035000000003</c:v>
                </c:pt>
                <c:pt idx="694">
                  <c:v>-71933.141000000003</c:v>
                </c:pt>
                <c:pt idx="695">
                  <c:v>-70985.106</c:v>
                </c:pt>
                <c:pt idx="696">
                  <c:v>-71515.349000000002</c:v>
                </c:pt>
                <c:pt idx="697">
                  <c:v>-71931.004000000001</c:v>
                </c:pt>
                <c:pt idx="698">
                  <c:v>-72461.546000000002</c:v>
                </c:pt>
                <c:pt idx="699">
                  <c:v>-70278.161999999997</c:v>
                </c:pt>
                <c:pt idx="700">
                  <c:v>-69550.48000000001</c:v>
                </c:pt>
                <c:pt idx="701">
                  <c:v>-70277.55799999999</c:v>
                </c:pt>
                <c:pt idx="702">
                  <c:v>-69129.794999999998</c:v>
                </c:pt>
                <c:pt idx="703">
                  <c:v>-70241.853999999992</c:v>
                </c:pt>
                <c:pt idx="704">
                  <c:v>-70911.706999999995</c:v>
                </c:pt>
                <c:pt idx="705">
                  <c:v>-70305.023000000001</c:v>
                </c:pt>
                <c:pt idx="706">
                  <c:v>-71054.532000000007</c:v>
                </c:pt>
                <c:pt idx="707">
                  <c:v>-69601.59</c:v>
                </c:pt>
                <c:pt idx="708">
                  <c:v>-69278.260000000009</c:v>
                </c:pt>
                <c:pt idx="709">
                  <c:v>-69745.335000000006</c:v>
                </c:pt>
                <c:pt idx="710">
                  <c:v>-66524.963000000003</c:v>
                </c:pt>
                <c:pt idx="711">
                  <c:v>-68629.606999999989</c:v>
                </c:pt>
                <c:pt idx="712">
                  <c:v>-67947.542000000001</c:v>
                </c:pt>
                <c:pt idx="713">
                  <c:v>-69534.150999999998</c:v>
                </c:pt>
                <c:pt idx="714">
                  <c:v>-69013.213000000003</c:v>
                </c:pt>
                <c:pt idx="715">
                  <c:v>-66860.035000000003</c:v>
                </c:pt>
                <c:pt idx="716">
                  <c:v>-69153.896000000008</c:v>
                </c:pt>
                <c:pt idx="717">
                  <c:v>-69366.298999999999</c:v>
                </c:pt>
                <c:pt idx="718">
                  <c:v>-68214.720000000001</c:v>
                </c:pt>
                <c:pt idx="719">
                  <c:v>-69453.127999999997</c:v>
                </c:pt>
                <c:pt idx="720">
                  <c:v>-69943.850000000006</c:v>
                </c:pt>
                <c:pt idx="721">
                  <c:v>-66256.868000000002</c:v>
                </c:pt>
                <c:pt idx="722">
                  <c:v>-68379.827000000005</c:v>
                </c:pt>
                <c:pt idx="723">
                  <c:v>-66898.048999999999</c:v>
                </c:pt>
                <c:pt idx="724">
                  <c:v>-67784.726999999999</c:v>
                </c:pt>
                <c:pt idx="725">
                  <c:v>-68236.388000000006</c:v>
                </c:pt>
                <c:pt idx="726">
                  <c:v>-68369.745999999999</c:v>
                </c:pt>
                <c:pt idx="727">
                  <c:v>-67634.277999999991</c:v>
                </c:pt>
                <c:pt idx="728">
                  <c:v>-68796.235000000001</c:v>
                </c:pt>
                <c:pt idx="729">
                  <c:v>-68357.232000000004</c:v>
                </c:pt>
                <c:pt idx="730">
                  <c:v>-66339.267999999996</c:v>
                </c:pt>
                <c:pt idx="731">
                  <c:v>-69115.745999999999</c:v>
                </c:pt>
                <c:pt idx="732">
                  <c:v>-67864.223999999987</c:v>
                </c:pt>
                <c:pt idx="733">
                  <c:v>-69059.448000000004</c:v>
                </c:pt>
                <c:pt idx="734">
                  <c:v>-69557.495999999999</c:v>
                </c:pt>
                <c:pt idx="735">
                  <c:v>-68813.323000000004</c:v>
                </c:pt>
                <c:pt idx="736">
                  <c:v>-68275.290999999997</c:v>
                </c:pt>
                <c:pt idx="737">
                  <c:v>-66191.872000000003</c:v>
                </c:pt>
                <c:pt idx="738">
                  <c:v>-66333.160999999993</c:v>
                </c:pt>
                <c:pt idx="739">
                  <c:v>-66994.937999999995</c:v>
                </c:pt>
                <c:pt idx="740">
                  <c:v>-69202.122999999992</c:v>
                </c:pt>
                <c:pt idx="741">
                  <c:v>-67686.16</c:v>
                </c:pt>
                <c:pt idx="742">
                  <c:v>-69417.573000000004</c:v>
                </c:pt>
                <c:pt idx="743">
                  <c:v>-67292.021000000008</c:v>
                </c:pt>
                <c:pt idx="744">
                  <c:v>-67659.146999999997</c:v>
                </c:pt>
                <c:pt idx="745">
                  <c:v>-68066.252000000008</c:v>
                </c:pt>
                <c:pt idx="746">
                  <c:v>-68915.252000000008</c:v>
                </c:pt>
                <c:pt idx="747">
                  <c:v>-69113.764999999999</c:v>
                </c:pt>
                <c:pt idx="748">
                  <c:v>-68781.282999999996</c:v>
                </c:pt>
                <c:pt idx="749">
                  <c:v>-67704.315000000002</c:v>
                </c:pt>
                <c:pt idx="750">
                  <c:v>-67570.5</c:v>
                </c:pt>
                <c:pt idx="751">
                  <c:v>-68504.785999999993</c:v>
                </c:pt>
                <c:pt idx="752">
                  <c:v>-68710.326000000001</c:v>
                </c:pt>
                <c:pt idx="753">
                  <c:v>-67530.512000000002</c:v>
                </c:pt>
                <c:pt idx="754">
                  <c:v>-67444.915999999997</c:v>
                </c:pt>
                <c:pt idx="755">
                  <c:v>-69403.535000000003</c:v>
                </c:pt>
                <c:pt idx="756">
                  <c:v>-70426.032000000007</c:v>
                </c:pt>
                <c:pt idx="757">
                  <c:v>-68583.373000000007</c:v>
                </c:pt>
                <c:pt idx="758">
                  <c:v>-70704.803</c:v>
                </c:pt>
                <c:pt idx="759">
                  <c:v>-70008.39</c:v>
                </c:pt>
                <c:pt idx="760">
                  <c:v>-72063.14</c:v>
                </c:pt>
                <c:pt idx="761">
                  <c:v>-69453.124000000011</c:v>
                </c:pt>
                <c:pt idx="762">
                  <c:v>-67913.043999999994</c:v>
                </c:pt>
                <c:pt idx="763">
                  <c:v>-70143.89</c:v>
                </c:pt>
                <c:pt idx="764">
                  <c:v>-69403.535999999993</c:v>
                </c:pt>
                <c:pt idx="765">
                  <c:v>-69806.364000000001</c:v>
                </c:pt>
                <c:pt idx="766">
                  <c:v>-70712.277999999991</c:v>
                </c:pt>
                <c:pt idx="767">
                  <c:v>-69206.850999999995</c:v>
                </c:pt>
                <c:pt idx="768">
                  <c:v>-69224.089000000007</c:v>
                </c:pt>
                <c:pt idx="769">
                  <c:v>-71338.195999999996</c:v>
                </c:pt>
                <c:pt idx="770">
                  <c:v>-72341</c:v>
                </c:pt>
                <c:pt idx="771">
                  <c:v>-71556.695999999996</c:v>
                </c:pt>
                <c:pt idx="772">
                  <c:v>-71406.096999999994</c:v>
                </c:pt>
                <c:pt idx="773">
                  <c:v>-72402.036999999997</c:v>
                </c:pt>
                <c:pt idx="774">
                  <c:v>-72033.240000000005</c:v>
                </c:pt>
                <c:pt idx="775">
                  <c:v>-71170.649000000005</c:v>
                </c:pt>
                <c:pt idx="776">
                  <c:v>-69999.692999999999</c:v>
                </c:pt>
                <c:pt idx="777">
                  <c:v>-71131.44</c:v>
                </c:pt>
                <c:pt idx="778">
                  <c:v>-72601.171000000002</c:v>
                </c:pt>
                <c:pt idx="779">
                  <c:v>-70132.453000000009</c:v>
                </c:pt>
                <c:pt idx="780">
                  <c:v>-72474.975999999995</c:v>
                </c:pt>
                <c:pt idx="781">
                  <c:v>-73407.603000000003</c:v>
                </c:pt>
                <c:pt idx="782">
                  <c:v>-72724.146999999997</c:v>
                </c:pt>
                <c:pt idx="783">
                  <c:v>-73642.581000000006</c:v>
                </c:pt>
                <c:pt idx="784">
                  <c:v>-73560.01999999999</c:v>
                </c:pt>
                <c:pt idx="785">
                  <c:v>-74122.47</c:v>
                </c:pt>
                <c:pt idx="786">
                  <c:v>-73854.22</c:v>
                </c:pt>
                <c:pt idx="787">
                  <c:v>-73831.788</c:v>
                </c:pt>
                <c:pt idx="788">
                  <c:v>-73467.714999999997</c:v>
                </c:pt>
                <c:pt idx="789">
                  <c:v>-73638.14</c:v>
                </c:pt>
                <c:pt idx="790">
                  <c:v>-74924.31</c:v>
                </c:pt>
                <c:pt idx="791">
                  <c:v>-73972.926999999996</c:v>
                </c:pt>
                <c:pt idx="792">
                  <c:v>-73136.44</c:v>
                </c:pt>
                <c:pt idx="793">
                  <c:v>-75064.547000000006</c:v>
                </c:pt>
                <c:pt idx="794">
                  <c:v>-71417.393000000011</c:v>
                </c:pt>
                <c:pt idx="795">
                  <c:v>-76436.76999999999</c:v>
                </c:pt>
                <c:pt idx="796">
                  <c:v>-74603.570000000007</c:v>
                </c:pt>
                <c:pt idx="797">
                  <c:v>-73037.877000000008</c:v>
                </c:pt>
                <c:pt idx="798">
                  <c:v>-73877.559000000008</c:v>
                </c:pt>
                <c:pt idx="799">
                  <c:v>-70908.508999999991</c:v>
                </c:pt>
                <c:pt idx="800">
                  <c:v>-68614.959000000003</c:v>
                </c:pt>
                <c:pt idx="801">
                  <c:v>-67172.23</c:v>
                </c:pt>
                <c:pt idx="802">
                  <c:v>-68414.157999999996</c:v>
                </c:pt>
                <c:pt idx="803">
                  <c:v>-73449.25</c:v>
                </c:pt>
                <c:pt idx="804">
                  <c:v>-74740.91</c:v>
                </c:pt>
                <c:pt idx="805">
                  <c:v>-73262.02</c:v>
                </c:pt>
                <c:pt idx="806">
                  <c:v>-75177.16</c:v>
                </c:pt>
                <c:pt idx="807">
                  <c:v>-74914.080000000002</c:v>
                </c:pt>
                <c:pt idx="808">
                  <c:v>-75778.05</c:v>
                </c:pt>
                <c:pt idx="809">
                  <c:v>-75506.434999999998</c:v>
                </c:pt>
                <c:pt idx="810">
                  <c:v>-74584.964999999997</c:v>
                </c:pt>
                <c:pt idx="811">
                  <c:v>-73378.61</c:v>
                </c:pt>
                <c:pt idx="812">
                  <c:v>-72256.618000000002</c:v>
                </c:pt>
                <c:pt idx="813">
                  <c:v>-74990.23</c:v>
                </c:pt>
                <c:pt idx="814">
                  <c:v>-74343.114999999991</c:v>
                </c:pt>
                <c:pt idx="815">
                  <c:v>-75774.84</c:v>
                </c:pt>
                <c:pt idx="816">
                  <c:v>-72468.87</c:v>
                </c:pt>
                <c:pt idx="817">
                  <c:v>-74106.290000000008</c:v>
                </c:pt>
                <c:pt idx="818">
                  <c:v>-71839.904999999999</c:v>
                </c:pt>
                <c:pt idx="819">
                  <c:v>-72902.983999999997</c:v>
                </c:pt>
                <c:pt idx="820">
                  <c:v>-73031.013000000006</c:v>
                </c:pt>
                <c:pt idx="821">
                  <c:v>-72486.413</c:v>
                </c:pt>
                <c:pt idx="822">
                  <c:v>-70818.324999999997</c:v>
                </c:pt>
                <c:pt idx="823">
                  <c:v>-73821.259999999995</c:v>
                </c:pt>
                <c:pt idx="824">
                  <c:v>-69541.320999999996</c:v>
                </c:pt>
                <c:pt idx="825">
                  <c:v>-70180.972999999998</c:v>
                </c:pt>
                <c:pt idx="826">
                  <c:v>-71228.934000000008</c:v>
                </c:pt>
                <c:pt idx="827">
                  <c:v>-68254.544999999998</c:v>
                </c:pt>
                <c:pt idx="828">
                  <c:v>-68296.815000000002</c:v>
                </c:pt>
                <c:pt idx="829">
                  <c:v>-68610.684999999998</c:v>
                </c:pt>
                <c:pt idx="830">
                  <c:v>-69768.834000000003</c:v>
                </c:pt>
                <c:pt idx="831">
                  <c:v>-69277.346999999994</c:v>
                </c:pt>
                <c:pt idx="832">
                  <c:v>-68904.263000000006</c:v>
                </c:pt>
                <c:pt idx="833">
                  <c:v>-66827.853000000003</c:v>
                </c:pt>
                <c:pt idx="834">
                  <c:v>-68662.573000000004</c:v>
                </c:pt>
                <c:pt idx="835">
                  <c:v>-66166.535000000003</c:v>
                </c:pt>
                <c:pt idx="836">
                  <c:v>-70844.728999999992</c:v>
                </c:pt>
                <c:pt idx="837">
                  <c:v>-67304.994999999995</c:v>
                </c:pt>
                <c:pt idx="838">
                  <c:v>-64645.991999999998</c:v>
                </c:pt>
                <c:pt idx="839">
                  <c:v>-67499.39499999999</c:v>
                </c:pt>
                <c:pt idx="840">
                  <c:v>-66092.224000000002</c:v>
                </c:pt>
                <c:pt idx="841">
                  <c:v>-63498.999000000003</c:v>
                </c:pt>
                <c:pt idx="842">
                  <c:v>-61771.387999999999</c:v>
                </c:pt>
                <c:pt idx="843">
                  <c:v>-64235.531000000003</c:v>
                </c:pt>
                <c:pt idx="844">
                  <c:v>-64359.430999999997</c:v>
                </c:pt>
                <c:pt idx="845">
                  <c:v>-64946.74</c:v>
                </c:pt>
                <c:pt idx="846">
                  <c:v>-65038.453000000001</c:v>
                </c:pt>
                <c:pt idx="847">
                  <c:v>-61978.149000000005</c:v>
                </c:pt>
                <c:pt idx="848">
                  <c:v>-63369.900999999998</c:v>
                </c:pt>
                <c:pt idx="849">
                  <c:v>-62055.510999999999</c:v>
                </c:pt>
                <c:pt idx="850">
                  <c:v>-62993.01</c:v>
                </c:pt>
                <c:pt idx="851">
                  <c:v>-62242.125</c:v>
                </c:pt>
                <c:pt idx="852">
                  <c:v>-61749.11</c:v>
                </c:pt>
                <c:pt idx="853">
                  <c:v>-60014.796000000002</c:v>
                </c:pt>
                <c:pt idx="854">
                  <c:v>-58976.288</c:v>
                </c:pt>
                <c:pt idx="855">
                  <c:v>-62541.35</c:v>
                </c:pt>
                <c:pt idx="856">
                  <c:v>-59789.275999999998</c:v>
                </c:pt>
                <c:pt idx="857">
                  <c:v>-60402.069000000003</c:v>
                </c:pt>
                <c:pt idx="858">
                  <c:v>-60364.534999999996</c:v>
                </c:pt>
                <c:pt idx="859">
                  <c:v>-58087.915999999997</c:v>
                </c:pt>
                <c:pt idx="860">
                  <c:v>-56999.819000000003</c:v>
                </c:pt>
                <c:pt idx="861">
                  <c:v>-57599.634999999995</c:v>
                </c:pt>
                <c:pt idx="862">
                  <c:v>-55800.472999999998</c:v>
                </c:pt>
                <c:pt idx="863">
                  <c:v>-57137.294000000002</c:v>
                </c:pt>
                <c:pt idx="864">
                  <c:v>-56942.904999999999</c:v>
                </c:pt>
                <c:pt idx="865">
                  <c:v>-55939.793999999994</c:v>
                </c:pt>
                <c:pt idx="866">
                  <c:v>-55727.997000000003</c:v>
                </c:pt>
                <c:pt idx="867">
                  <c:v>-55798.953000000001</c:v>
                </c:pt>
                <c:pt idx="868">
                  <c:v>-55267.786999999997</c:v>
                </c:pt>
                <c:pt idx="869">
                  <c:v>-51617.733999999997</c:v>
                </c:pt>
                <c:pt idx="870">
                  <c:v>-54481.506000000001</c:v>
                </c:pt>
                <c:pt idx="871">
                  <c:v>-53914.339</c:v>
                </c:pt>
                <c:pt idx="872">
                  <c:v>-54840.394</c:v>
                </c:pt>
                <c:pt idx="873">
                  <c:v>-52464.138999999996</c:v>
                </c:pt>
                <c:pt idx="874">
                  <c:v>-51352.998999999996</c:v>
                </c:pt>
                <c:pt idx="875">
                  <c:v>-51598.508000000002</c:v>
                </c:pt>
                <c:pt idx="876">
                  <c:v>-51733.856</c:v>
                </c:pt>
                <c:pt idx="877">
                  <c:v>-52038.264999999999</c:v>
                </c:pt>
                <c:pt idx="878">
                  <c:v>-49789.731200000002</c:v>
                </c:pt>
                <c:pt idx="879">
                  <c:v>-50366.358999999997</c:v>
                </c:pt>
                <c:pt idx="880">
                  <c:v>-52097.627</c:v>
                </c:pt>
                <c:pt idx="881">
                  <c:v>-53252.868000000002</c:v>
                </c:pt>
                <c:pt idx="882">
                  <c:v>-51645.817000000003</c:v>
                </c:pt>
                <c:pt idx="883">
                  <c:v>-50052.791000000005</c:v>
                </c:pt>
                <c:pt idx="884">
                  <c:v>-50520.017999999996</c:v>
                </c:pt>
                <c:pt idx="885">
                  <c:v>-52123.563999999998</c:v>
                </c:pt>
                <c:pt idx="886">
                  <c:v>-52768.095999999998</c:v>
                </c:pt>
                <c:pt idx="887">
                  <c:v>-51607.971999999994</c:v>
                </c:pt>
                <c:pt idx="888">
                  <c:v>-52265.163999999997</c:v>
                </c:pt>
                <c:pt idx="889">
                  <c:v>-50646.671000000002</c:v>
                </c:pt>
                <c:pt idx="890">
                  <c:v>-49123.995499999997</c:v>
                </c:pt>
                <c:pt idx="891">
                  <c:v>-50953.831000000006</c:v>
                </c:pt>
                <c:pt idx="892">
                  <c:v>-50676.879000000001</c:v>
                </c:pt>
                <c:pt idx="893">
                  <c:v>-51177.517999999996</c:v>
                </c:pt>
                <c:pt idx="894">
                  <c:v>-51349.18</c:v>
                </c:pt>
                <c:pt idx="895">
                  <c:v>-50921.323000000004</c:v>
                </c:pt>
                <c:pt idx="896">
                  <c:v>-49390.112000000001</c:v>
                </c:pt>
                <c:pt idx="897">
                  <c:v>-50460.201999999997</c:v>
                </c:pt>
                <c:pt idx="898">
                  <c:v>-48231.814899999998</c:v>
                </c:pt>
                <c:pt idx="899">
                  <c:v>-48485.2647</c:v>
                </c:pt>
                <c:pt idx="900">
                  <c:v>-48306.125999999997</c:v>
                </c:pt>
                <c:pt idx="901">
                  <c:v>-50610.957999999999</c:v>
                </c:pt>
                <c:pt idx="902">
                  <c:v>-49405.055399999997</c:v>
                </c:pt>
                <c:pt idx="903">
                  <c:v>-49627.685600000004</c:v>
                </c:pt>
                <c:pt idx="904">
                  <c:v>-50465.091</c:v>
                </c:pt>
                <c:pt idx="905">
                  <c:v>-50638.73</c:v>
                </c:pt>
                <c:pt idx="906">
                  <c:v>-49013.212999999996</c:v>
                </c:pt>
                <c:pt idx="907">
                  <c:v>-52568.353000000003</c:v>
                </c:pt>
                <c:pt idx="908">
                  <c:v>-50991.055</c:v>
                </c:pt>
                <c:pt idx="909">
                  <c:v>-52071.528999999995</c:v>
                </c:pt>
                <c:pt idx="910">
                  <c:v>-49689.788</c:v>
                </c:pt>
                <c:pt idx="911">
                  <c:v>-49378.053</c:v>
                </c:pt>
                <c:pt idx="912">
                  <c:v>-51090.084000000003</c:v>
                </c:pt>
                <c:pt idx="913">
                  <c:v>-51043.394</c:v>
                </c:pt>
                <c:pt idx="914">
                  <c:v>-49791.414499999999</c:v>
                </c:pt>
                <c:pt idx="915">
                  <c:v>-52461.392999999996</c:v>
                </c:pt>
                <c:pt idx="916">
                  <c:v>-50125.421999999999</c:v>
                </c:pt>
                <c:pt idx="917">
                  <c:v>-50357.357000000004</c:v>
                </c:pt>
                <c:pt idx="918">
                  <c:v>-50406.19</c:v>
                </c:pt>
                <c:pt idx="919">
                  <c:v>-50313.26</c:v>
                </c:pt>
                <c:pt idx="920">
                  <c:v>-50528.873999999996</c:v>
                </c:pt>
                <c:pt idx="921">
                  <c:v>-48856.05</c:v>
                </c:pt>
                <c:pt idx="922">
                  <c:v>-50495.605000000003</c:v>
                </c:pt>
                <c:pt idx="923">
                  <c:v>-48791.198000000004</c:v>
                </c:pt>
                <c:pt idx="924">
                  <c:v>-52668.303999999996</c:v>
                </c:pt>
                <c:pt idx="925">
                  <c:v>-50468.898000000001</c:v>
                </c:pt>
                <c:pt idx="926">
                  <c:v>-49816.89</c:v>
                </c:pt>
                <c:pt idx="927">
                  <c:v>-50090.788999999997</c:v>
                </c:pt>
                <c:pt idx="928">
                  <c:v>-52886.959000000003</c:v>
                </c:pt>
                <c:pt idx="929">
                  <c:v>-50437.17</c:v>
                </c:pt>
                <c:pt idx="930">
                  <c:v>-49805.908000000003</c:v>
                </c:pt>
                <c:pt idx="931">
                  <c:v>-49912.109000000004</c:v>
                </c:pt>
                <c:pt idx="932">
                  <c:v>-47644.044800000003</c:v>
                </c:pt>
                <c:pt idx="933">
                  <c:v>-50161.133000000002</c:v>
                </c:pt>
                <c:pt idx="934">
                  <c:v>-46830.744450000006</c:v>
                </c:pt>
                <c:pt idx="935">
                  <c:v>-47789.616000000002</c:v>
                </c:pt>
                <c:pt idx="936">
                  <c:v>-47507.324679999998</c:v>
                </c:pt>
                <c:pt idx="937">
                  <c:v>-50199.889000000003</c:v>
                </c:pt>
                <c:pt idx="938">
                  <c:v>-47739.875</c:v>
                </c:pt>
                <c:pt idx="939">
                  <c:v>-45616.914499999999</c:v>
                </c:pt>
                <c:pt idx="940">
                  <c:v>-45719.751799999998</c:v>
                </c:pt>
                <c:pt idx="941">
                  <c:v>-47025.146800000002</c:v>
                </c:pt>
                <c:pt idx="942">
                  <c:v>-48053.286</c:v>
                </c:pt>
                <c:pt idx="943">
                  <c:v>-45434.109900000003</c:v>
                </c:pt>
                <c:pt idx="944">
                  <c:v>-45870.516600000003</c:v>
                </c:pt>
                <c:pt idx="945">
                  <c:v>-47997.279000000002</c:v>
                </c:pt>
                <c:pt idx="946">
                  <c:v>-46638.334999999999</c:v>
                </c:pt>
                <c:pt idx="947">
                  <c:v>-46975.101000000002</c:v>
                </c:pt>
                <c:pt idx="948">
                  <c:v>-44600.218499999995</c:v>
                </c:pt>
                <c:pt idx="949">
                  <c:v>-42890.17</c:v>
                </c:pt>
                <c:pt idx="950">
                  <c:v>-41575.161999999997</c:v>
                </c:pt>
                <c:pt idx="951">
                  <c:v>-43869.477299999999</c:v>
                </c:pt>
                <c:pt idx="952">
                  <c:v>-45544.587200000002</c:v>
                </c:pt>
                <c:pt idx="953">
                  <c:v>-42194.058699999994</c:v>
                </c:pt>
                <c:pt idx="954">
                  <c:v>-44689.333000000006</c:v>
                </c:pt>
                <c:pt idx="955">
                  <c:v>-43938.443999999996</c:v>
                </c:pt>
                <c:pt idx="956">
                  <c:v>-43943.324700000005</c:v>
                </c:pt>
                <c:pt idx="957">
                  <c:v>-41901.706000000006</c:v>
                </c:pt>
                <c:pt idx="958">
                  <c:v>-41625.825799999999</c:v>
                </c:pt>
                <c:pt idx="959">
                  <c:v>-43252.566200000001</c:v>
                </c:pt>
                <c:pt idx="960">
                  <c:v>-40637.661</c:v>
                </c:pt>
                <c:pt idx="961">
                  <c:v>-43094.785199999998</c:v>
                </c:pt>
                <c:pt idx="962">
                  <c:v>-42336.885000000002</c:v>
                </c:pt>
                <c:pt idx="963">
                  <c:v>-42897.343000000001</c:v>
                </c:pt>
                <c:pt idx="964">
                  <c:v>-41444.090000000004</c:v>
                </c:pt>
                <c:pt idx="965">
                  <c:v>-40054.627999999997</c:v>
                </c:pt>
                <c:pt idx="966">
                  <c:v>-42457.584300000002</c:v>
                </c:pt>
                <c:pt idx="967">
                  <c:v>-42598.419299999994</c:v>
                </c:pt>
                <c:pt idx="968">
                  <c:v>-38970.643400000001</c:v>
                </c:pt>
                <c:pt idx="969">
                  <c:v>-39619.748</c:v>
                </c:pt>
                <c:pt idx="970">
                  <c:v>-39479.067499999997</c:v>
                </c:pt>
                <c:pt idx="971">
                  <c:v>-39153.137000000002</c:v>
                </c:pt>
                <c:pt idx="972">
                  <c:v>-41078.793700000002</c:v>
                </c:pt>
                <c:pt idx="973">
                  <c:v>-39170.986800000006</c:v>
                </c:pt>
                <c:pt idx="974">
                  <c:v>-38631.135399999999</c:v>
                </c:pt>
                <c:pt idx="975">
                  <c:v>-38613.890999999996</c:v>
                </c:pt>
                <c:pt idx="976">
                  <c:v>-33644.709499999997</c:v>
                </c:pt>
                <c:pt idx="977">
                  <c:v>-36467.439200000001</c:v>
                </c:pt>
                <c:pt idx="978">
                  <c:v>-36080.017800000001</c:v>
                </c:pt>
                <c:pt idx="979">
                  <c:v>-35662.690399999999</c:v>
                </c:pt>
                <c:pt idx="980">
                  <c:v>-35613.704700000002</c:v>
                </c:pt>
                <c:pt idx="981">
                  <c:v>-37462.305999999997</c:v>
                </c:pt>
                <c:pt idx="982">
                  <c:v>-33409.266499999998</c:v>
                </c:pt>
                <c:pt idx="983">
                  <c:v>-32938.846399999995</c:v>
                </c:pt>
                <c:pt idx="984">
                  <c:v>-35063.171699999999</c:v>
                </c:pt>
                <c:pt idx="985">
                  <c:v>-32795.873</c:v>
                </c:pt>
                <c:pt idx="986">
                  <c:v>-32383.579900000001</c:v>
                </c:pt>
                <c:pt idx="987">
                  <c:v>-35421.9018</c:v>
                </c:pt>
                <c:pt idx="988">
                  <c:v>-31730.505000000001</c:v>
                </c:pt>
                <c:pt idx="989">
                  <c:v>-32072.758699999998</c:v>
                </c:pt>
                <c:pt idx="990">
                  <c:v>-32079.7732</c:v>
                </c:pt>
                <c:pt idx="991">
                  <c:v>-29263.307999999997</c:v>
                </c:pt>
                <c:pt idx="992">
                  <c:v>-31024.015600000002</c:v>
                </c:pt>
                <c:pt idx="993">
                  <c:v>-31222.381000000001</c:v>
                </c:pt>
                <c:pt idx="994">
                  <c:v>-32469.790999999997</c:v>
                </c:pt>
                <c:pt idx="995">
                  <c:v>-30469.202999999998</c:v>
                </c:pt>
                <c:pt idx="996">
                  <c:v>-27195.128000000001</c:v>
                </c:pt>
                <c:pt idx="997">
                  <c:v>-27592.927799999998</c:v>
                </c:pt>
                <c:pt idx="998">
                  <c:v>-27228.240000000002</c:v>
                </c:pt>
                <c:pt idx="999">
                  <c:v>-27424.778999999995</c:v>
                </c:pt>
                <c:pt idx="1000">
                  <c:v>-26250.149999999998</c:v>
                </c:pt>
                <c:pt idx="1001">
                  <c:v>-24809.42</c:v>
                </c:pt>
                <c:pt idx="1002">
                  <c:v>-25613.248000000003</c:v>
                </c:pt>
                <c:pt idx="1003">
                  <c:v>-27086.032999999999</c:v>
                </c:pt>
                <c:pt idx="1004">
                  <c:v>-26480.105</c:v>
                </c:pt>
                <c:pt idx="1005">
                  <c:v>-23889.316000000003</c:v>
                </c:pt>
                <c:pt idx="1006">
                  <c:v>-24842.834000000003</c:v>
                </c:pt>
                <c:pt idx="1007">
                  <c:v>-26540.68</c:v>
                </c:pt>
                <c:pt idx="1008">
                  <c:v>-20898.589999999997</c:v>
                </c:pt>
                <c:pt idx="1009">
                  <c:v>-23682.402999999998</c:v>
                </c:pt>
                <c:pt idx="1010">
                  <c:v>-23455.042999999998</c:v>
                </c:pt>
                <c:pt idx="1011">
                  <c:v>-22617.648999999998</c:v>
                </c:pt>
                <c:pt idx="1012">
                  <c:v>-22518.463000000003</c:v>
                </c:pt>
                <c:pt idx="1013">
                  <c:v>-21743.777000000002</c:v>
                </c:pt>
                <c:pt idx="1014">
                  <c:v>-21094.973000000005</c:v>
                </c:pt>
                <c:pt idx="1015">
                  <c:v>-20208.893</c:v>
                </c:pt>
                <c:pt idx="1016">
                  <c:v>-20901.338000000003</c:v>
                </c:pt>
                <c:pt idx="1017">
                  <c:v>-18467.867999999999</c:v>
                </c:pt>
                <c:pt idx="1018">
                  <c:v>-21268.156999999999</c:v>
                </c:pt>
                <c:pt idx="1019">
                  <c:v>-22085.573</c:v>
                </c:pt>
                <c:pt idx="1020">
                  <c:v>-18427.738000000001</c:v>
                </c:pt>
                <c:pt idx="1021">
                  <c:v>-20208.743999999999</c:v>
                </c:pt>
                <c:pt idx="1022">
                  <c:v>-19403.996999999999</c:v>
                </c:pt>
                <c:pt idx="1023">
                  <c:v>-24094.241999999998</c:v>
                </c:pt>
                <c:pt idx="1024">
                  <c:v>-20841.827999999998</c:v>
                </c:pt>
                <c:pt idx="1025">
                  <c:v>-22047.119999999999</c:v>
                </c:pt>
                <c:pt idx="1026">
                  <c:v>-19498.29</c:v>
                </c:pt>
                <c:pt idx="1027">
                  <c:v>-17988.741999999998</c:v>
                </c:pt>
                <c:pt idx="1028">
                  <c:v>-21075.591999999997</c:v>
                </c:pt>
                <c:pt idx="1029">
                  <c:v>-22818.606000000003</c:v>
                </c:pt>
                <c:pt idx="1030">
                  <c:v>-22305.758000000002</c:v>
                </c:pt>
                <c:pt idx="1031">
                  <c:v>-19925.233999999997</c:v>
                </c:pt>
                <c:pt idx="1032">
                  <c:v>-21278.834000000003</c:v>
                </c:pt>
                <c:pt idx="1033">
                  <c:v>-19226.232</c:v>
                </c:pt>
                <c:pt idx="1034">
                  <c:v>-20882.418000000001</c:v>
                </c:pt>
                <c:pt idx="1035">
                  <c:v>-17215.578000000001</c:v>
                </c:pt>
                <c:pt idx="1036">
                  <c:v>-20184.787</c:v>
                </c:pt>
                <c:pt idx="1037">
                  <c:v>-18416.752999999997</c:v>
                </c:pt>
                <c:pt idx="1038">
                  <c:v>-17112.581000000002</c:v>
                </c:pt>
                <c:pt idx="1039">
                  <c:v>-17445.983</c:v>
                </c:pt>
                <c:pt idx="1040">
                  <c:v>-15156.863000000001</c:v>
                </c:pt>
                <c:pt idx="1041">
                  <c:v>-16351.322</c:v>
                </c:pt>
                <c:pt idx="1042">
                  <c:v>-16233.368999999999</c:v>
                </c:pt>
                <c:pt idx="1043">
                  <c:v>-17983.703999999998</c:v>
                </c:pt>
                <c:pt idx="1044">
                  <c:v>-14405.971000000001</c:v>
                </c:pt>
                <c:pt idx="1045">
                  <c:v>-14166.560000000001</c:v>
                </c:pt>
                <c:pt idx="1046">
                  <c:v>-17129.215</c:v>
                </c:pt>
                <c:pt idx="1047">
                  <c:v>-13566.291999999998</c:v>
                </c:pt>
                <c:pt idx="1048">
                  <c:v>-13435.513999999999</c:v>
                </c:pt>
                <c:pt idx="1049">
                  <c:v>-13102.111000000001</c:v>
                </c:pt>
                <c:pt idx="1050">
                  <c:v>-10249.633999999998</c:v>
                </c:pt>
                <c:pt idx="1051">
                  <c:v>-14361.877</c:v>
                </c:pt>
                <c:pt idx="1052">
                  <c:v>-14454.046000000002</c:v>
                </c:pt>
                <c:pt idx="1053">
                  <c:v>-12356.573999999997</c:v>
                </c:pt>
                <c:pt idx="1054">
                  <c:v>-10505.521999999997</c:v>
                </c:pt>
                <c:pt idx="1055">
                  <c:v>-12165.837</c:v>
                </c:pt>
                <c:pt idx="1056">
                  <c:v>-10790.248999999996</c:v>
                </c:pt>
                <c:pt idx="1057">
                  <c:v>-9848.0190000000002</c:v>
                </c:pt>
                <c:pt idx="1058">
                  <c:v>-10556.793000000001</c:v>
                </c:pt>
                <c:pt idx="1059">
                  <c:v>-9908.2909999999974</c:v>
                </c:pt>
                <c:pt idx="1060">
                  <c:v>-12043.151000000002</c:v>
                </c:pt>
                <c:pt idx="1061">
                  <c:v>-8520.3509999999987</c:v>
                </c:pt>
                <c:pt idx="1062">
                  <c:v>-9493.5619999999981</c:v>
                </c:pt>
                <c:pt idx="1063">
                  <c:v>-9614.4060000000027</c:v>
                </c:pt>
                <c:pt idx="1064">
                  <c:v>-10428.164000000001</c:v>
                </c:pt>
                <c:pt idx="1065">
                  <c:v>-8917.2350000000006</c:v>
                </c:pt>
                <c:pt idx="1066">
                  <c:v>-10170.438999999998</c:v>
                </c:pt>
                <c:pt idx="1067">
                  <c:v>-7026.6689999999981</c:v>
                </c:pt>
                <c:pt idx="1068">
                  <c:v>-9544.0660000000025</c:v>
                </c:pt>
                <c:pt idx="1069">
                  <c:v>-8576.9710000000014</c:v>
                </c:pt>
                <c:pt idx="1070">
                  <c:v>-8341.9820000000036</c:v>
                </c:pt>
                <c:pt idx="1071">
                  <c:v>-9769.2849999999999</c:v>
                </c:pt>
                <c:pt idx="1072">
                  <c:v>-11291.808999999997</c:v>
                </c:pt>
                <c:pt idx="1073">
                  <c:v>-13305.665000000001</c:v>
                </c:pt>
                <c:pt idx="1074">
                  <c:v>-10337.219000000001</c:v>
                </c:pt>
                <c:pt idx="1075">
                  <c:v>-9504.5450000000019</c:v>
                </c:pt>
                <c:pt idx="1076">
                  <c:v>-9591.5170000000035</c:v>
                </c:pt>
                <c:pt idx="1077">
                  <c:v>-11900.024000000001</c:v>
                </c:pt>
                <c:pt idx="1078">
                  <c:v>-7065.1290000000008</c:v>
                </c:pt>
                <c:pt idx="1079">
                  <c:v>-9131.6239999999998</c:v>
                </c:pt>
                <c:pt idx="1080">
                  <c:v>-11176.767</c:v>
                </c:pt>
                <c:pt idx="1081">
                  <c:v>-10599.063999999998</c:v>
                </c:pt>
                <c:pt idx="1082">
                  <c:v>-9655.9130000000005</c:v>
                </c:pt>
                <c:pt idx="1083">
                  <c:v>-8067.6229999999996</c:v>
                </c:pt>
                <c:pt idx="1084">
                  <c:v>-9023.4439999999995</c:v>
                </c:pt>
                <c:pt idx="1085">
                  <c:v>-11020.361000000001</c:v>
                </c:pt>
                <c:pt idx="1086">
                  <c:v>-10038.757000000001</c:v>
                </c:pt>
                <c:pt idx="1087">
                  <c:v>-11320.498</c:v>
                </c:pt>
                <c:pt idx="1088">
                  <c:v>-8286.7459999999992</c:v>
                </c:pt>
                <c:pt idx="1089">
                  <c:v>-8451.8450000000012</c:v>
                </c:pt>
                <c:pt idx="1090">
                  <c:v>-8479.1500000000015</c:v>
                </c:pt>
                <c:pt idx="1091">
                  <c:v>-10188.295999999998</c:v>
                </c:pt>
                <c:pt idx="1092">
                  <c:v>-9075.0190000000002</c:v>
                </c:pt>
                <c:pt idx="1093">
                  <c:v>-9216.7690000000002</c:v>
                </c:pt>
                <c:pt idx="1094">
                  <c:v>-10830.687999999998</c:v>
                </c:pt>
                <c:pt idx="1095">
                  <c:v>-8558.3549999999959</c:v>
                </c:pt>
                <c:pt idx="1096">
                  <c:v>-10402.682000000001</c:v>
                </c:pt>
                <c:pt idx="1097">
                  <c:v>-7696.8430000000008</c:v>
                </c:pt>
                <c:pt idx="1098">
                  <c:v>-7638.4039999999986</c:v>
                </c:pt>
                <c:pt idx="1099">
                  <c:v>-9403.2279999999992</c:v>
                </c:pt>
                <c:pt idx="1100">
                  <c:v>-7576.1409999999996</c:v>
                </c:pt>
                <c:pt idx="1101">
                  <c:v>-11295.319</c:v>
                </c:pt>
                <c:pt idx="1102">
                  <c:v>-6511.0689999999995</c:v>
                </c:pt>
                <c:pt idx="1103">
                  <c:v>-8111.5680000000029</c:v>
                </c:pt>
                <c:pt idx="1104">
                  <c:v>-8776.8600000000042</c:v>
                </c:pt>
                <c:pt idx="1105">
                  <c:v>-6611.6340000000018</c:v>
                </c:pt>
                <c:pt idx="1106">
                  <c:v>-9118.1980000000003</c:v>
                </c:pt>
                <c:pt idx="1107">
                  <c:v>-7380.2200000000012</c:v>
                </c:pt>
                <c:pt idx="1108">
                  <c:v>-6464.239999999998</c:v>
                </c:pt>
                <c:pt idx="1109">
                  <c:v>-6296.5299999999988</c:v>
                </c:pt>
                <c:pt idx="1110">
                  <c:v>-7785.3410000000003</c:v>
                </c:pt>
                <c:pt idx="1111">
                  <c:v>-7276.6100000000006</c:v>
                </c:pt>
                <c:pt idx="1112">
                  <c:v>-6284.9439999999995</c:v>
                </c:pt>
                <c:pt idx="1113">
                  <c:v>-6719.8119999999981</c:v>
                </c:pt>
                <c:pt idx="1114">
                  <c:v>-5961.619999999999</c:v>
                </c:pt>
                <c:pt idx="1115">
                  <c:v>-7860.8679999999986</c:v>
                </c:pt>
                <c:pt idx="1116">
                  <c:v>-7515.1049999999996</c:v>
                </c:pt>
                <c:pt idx="1117">
                  <c:v>-5224.760000000002</c:v>
                </c:pt>
                <c:pt idx="1118">
                  <c:v>-4771.43</c:v>
                </c:pt>
                <c:pt idx="1119">
                  <c:v>-6328.4250000000029</c:v>
                </c:pt>
                <c:pt idx="1120">
                  <c:v>-7217.255000000001</c:v>
                </c:pt>
                <c:pt idx="1121">
                  <c:v>-4409.1769999999997</c:v>
                </c:pt>
                <c:pt idx="1122">
                  <c:v>-2573.0899999999965</c:v>
                </c:pt>
                <c:pt idx="1123">
                  <c:v>-5625.9200000000019</c:v>
                </c:pt>
                <c:pt idx="1124">
                  <c:v>-2932.1300000000047</c:v>
                </c:pt>
                <c:pt idx="1125">
                  <c:v>-4914.7060000000019</c:v>
                </c:pt>
                <c:pt idx="1126">
                  <c:v>-5600.2829999999994</c:v>
                </c:pt>
                <c:pt idx="1127">
                  <c:v>1302.1899999999987</c:v>
                </c:pt>
                <c:pt idx="1128">
                  <c:v>-639.78999999999724</c:v>
                </c:pt>
                <c:pt idx="1129">
                  <c:v>-1982.4099999999999</c:v>
                </c:pt>
                <c:pt idx="1130">
                  <c:v>-256.79999999999927</c:v>
                </c:pt>
                <c:pt idx="1131">
                  <c:v>-143.27999999999884</c:v>
                </c:pt>
                <c:pt idx="1132">
                  <c:v>1765.1400000000031</c:v>
                </c:pt>
                <c:pt idx="1133">
                  <c:v>1877.2799999999988</c:v>
                </c:pt>
                <c:pt idx="1134">
                  <c:v>2993.3100000000013</c:v>
                </c:pt>
                <c:pt idx="1135">
                  <c:v>3052.2199999999975</c:v>
                </c:pt>
                <c:pt idx="1136">
                  <c:v>1764.8300000000017</c:v>
                </c:pt>
                <c:pt idx="1137">
                  <c:v>4631.3499999999985</c:v>
                </c:pt>
                <c:pt idx="1138">
                  <c:v>6153.2599999999984</c:v>
                </c:pt>
                <c:pt idx="1139">
                  <c:v>6670.68</c:v>
                </c:pt>
                <c:pt idx="1140">
                  <c:v>6401.98</c:v>
                </c:pt>
                <c:pt idx="1141">
                  <c:v>7992.8600000000006</c:v>
                </c:pt>
                <c:pt idx="1142">
                  <c:v>9244.6900000000023</c:v>
                </c:pt>
                <c:pt idx="1143">
                  <c:v>10170.59</c:v>
                </c:pt>
                <c:pt idx="1144">
                  <c:v>9102.93</c:v>
                </c:pt>
                <c:pt idx="1145">
                  <c:v>11629.64</c:v>
                </c:pt>
                <c:pt idx="1146">
                  <c:v>12341.460000000003</c:v>
                </c:pt>
                <c:pt idx="1147">
                  <c:v>12552.490000000005</c:v>
                </c:pt>
                <c:pt idx="1148">
                  <c:v>12938.379999999997</c:v>
                </c:pt>
                <c:pt idx="1149">
                  <c:v>15220.180000000004</c:v>
                </c:pt>
                <c:pt idx="1150">
                  <c:v>14089.650000000005</c:v>
                </c:pt>
                <c:pt idx="1151">
                  <c:v>15187.529999999999</c:v>
                </c:pt>
                <c:pt idx="1152">
                  <c:v>16445.460000000003</c:v>
                </c:pt>
                <c:pt idx="1153">
                  <c:v>16153.720000000001</c:v>
                </c:pt>
                <c:pt idx="1154">
                  <c:v>19299.929999999997</c:v>
                </c:pt>
                <c:pt idx="1155">
                  <c:v>23964.530000000002</c:v>
                </c:pt>
                <c:pt idx="1156">
                  <c:v>19409.640000000007</c:v>
                </c:pt>
                <c:pt idx="1157">
                  <c:v>22730.870000000003</c:v>
                </c:pt>
                <c:pt idx="1158">
                  <c:v>22273.1</c:v>
                </c:pt>
                <c:pt idx="1159">
                  <c:v>23941.350000000002</c:v>
                </c:pt>
                <c:pt idx="1160">
                  <c:v>23462.680000000004</c:v>
                </c:pt>
                <c:pt idx="1161">
                  <c:v>24271.230000000003</c:v>
                </c:pt>
                <c:pt idx="1162">
                  <c:v>25282.59</c:v>
                </c:pt>
                <c:pt idx="1163">
                  <c:v>25664.07</c:v>
                </c:pt>
                <c:pt idx="1164">
                  <c:v>30659.479999999996</c:v>
                </c:pt>
                <c:pt idx="1165">
                  <c:v>28777.759999999998</c:v>
                </c:pt>
                <c:pt idx="1166">
                  <c:v>30244.899999999998</c:v>
                </c:pt>
                <c:pt idx="1167">
                  <c:v>29899.899999999994</c:v>
                </c:pt>
                <c:pt idx="1168">
                  <c:v>29152.829999999994</c:v>
                </c:pt>
                <c:pt idx="1169">
                  <c:v>32978.67</c:v>
                </c:pt>
                <c:pt idx="1170">
                  <c:v>32492.22</c:v>
                </c:pt>
                <c:pt idx="1171">
                  <c:v>31047.66</c:v>
                </c:pt>
                <c:pt idx="1172">
                  <c:v>31998.590000000004</c:v>
                </c:pt>
                <c:pt idx="1173">
                  <c:v>31563.120000000003</c:v>
                </c:pt>
                <c:pt idx="1174">
                  <c:v>35249.479999999996</c:v>
                </c:pt>
                <c:pt idx="1175">
                  <c:v>35526.129999999997</c:v>
                </c:pt>
                <c:pt idx="1176">
                  <c:v>34373.93</c:v>
                </c:pt>
                <c:pt idx="1177">
                  <c:v>38979.49</c:v>
                </c:pt>
                <c:pt idx="1178">
                  <c:v>37656.400000000001</c:v>
                </c:pt>
                <c:pt idx="1179">
                  <c:v>38019.409999999996</c:v>
                </c:pt>
                <c:pt idx="1180">
                  <c:v>38015.589999999997</c:v>
                </c:pt>
                <c:pt idx="1181">
                  <c:v>39782.870000000003</c:v>
                </c:pt>
                <c:pt idx="1182">
                  <c:v>37091.06</c:v>
                </c:pt>
                <c:pt idx="1183">
                  <c:v>40323.939999999995</c:v>
                </c:pt>
                <c:pt idx="1184">
                  <c:v>39638.36</c:v>
                </c:pt>
                <c:pt idx="1185">
                  <c:v>38621.22</c:v>
                </c:pt>
                <c:pt idx="1186">
                  <c:v>40522.620000000003</c:v>
                </c:pt>
                <c:pt idx="1187">
                  <c:v>44502.41</c:v>
                </c:pt>
                <c:pt idx="1188">
                  <c:v>42169.96</c:v>
                </c:pt>
                <c:pt idx="1189">
                  <c:v>42279.670000000006</c:v>
                </c:pt>
                <c:pt idx="1190">
                  <c:v>44056.09</c:v>
                </c:pt>
                <c:pt idx="1191">
                  <c:v>41624.9</c:v>
                </c:pt>
                <c:pt idx="1192">
                  <c:v>44577.799999999996</c:v>
                </c:pt>
                <c:pt idx="1193">
                  <c:v>43375.399999999994</c:v>
                </c:pt>
                <c:pt idx="1194">
                  <c:v>44499.5</c:v>
                </c:pt>
                <c:pt idx="1195">
                  <c:v>41837.769999999997</c:v>
                </c:pt>
                <c:pt idx="1196">
                  <c:v>43257.600000000006</c:v>
                </c:pt>
                <c:pt idx="1197">
                  <c:v>46151.729999999996</c:v>
                </c:pt>
                <c:pt idx="1198">
                  <c:v>45055.24</c:v>
                </c:pt>
                <c:pt idx="1199">
                  <c:v>44170.54</c:v>
                </c:pt>
                <c:pt idx="1200">
                  <c:v>46984.4</c:v>
                </c:pt>
                <c:pt idx="1201">
                  <c:v>45567.320000000007</c:v>
                </c:pt>
                <c:pt idx="1202">
                  <c:v>46408.090000000004</c:v>
                </c:pt>
                <c:pt idx="1203">
                  <c:v>47715.000000000007</c:v>
                </c:pt>
                <c:pt idx="1204">
                  <c:v>47391.05</c:v>
                </c:pt>
                <c:pt idx="1205">
                  <c:v>46140.75</c:v>
                </c:pt>
                <c:pt idx="1206">
                  <c:v>49200.137000000002</c:v>
                </c:pt>
                <c:pt idx="1207">
                  <c:v>47622.83</c:v>
                </c:pt>
                <c:pt idx="1208">
                  <c:v>46443.479999999996</c:v>
                </c:pt>
                <c:pt idx="1209">
                  <c:v>47387.855999999992</c:v>
                </c:pt>
                <c:pt idx="1210">
                  <c:v>49430.999999999993</c:v>
                </c:pt>
                <c:pt idx="1211">
                  <c:v>47135.47</c:v>
                </c:pt>
                <c:pt idx="1212">
                  <c:v>48293.760000000002</c:v>
                </c:pt>
                <c:pt idx="1213">
                  <c:v>49519.350000000006</c:v>
                </c:pt>
                <c:pt idx="1214">
                  <c:v>48380.433000000005</c:v>
                </c:pt>
                <c:pt idx="1215">
                  <c:v>48587.804000000004</c:v>
                </c:pt>
                <c:pt idx="1216">
                  <c:v>49142.45</c:v>
                </c:pt>
                <c:pt idx="1217">
                  <c:v>49555.508000000002</c:v>
                </c:pt>
                <c:pt idx="1218">
                  <c:v>49169.313999999998</c:v>
                </c:pt>
                <c:pt idx="1219">
                  <c:v>53093.726000000002</c:v>
                </c:pt>
                <c:pt idx="1220">
                  <c:v>49243.01</c:v>
                </c:pt>
                <c:pt idx="1221">
                  <c:v>50928.652999999998</c:v>
                </c:pt>
                <c:pt idx="1222">
                  <c:v>49801.947</c:v>
                </c:pt>
                <c:pt idx="1223">
                  <c:v>51677.394999999997</c:v>
                </c:pt>
                <c:pt idx="1224">
                  <c:v>52212.517</c:v>
                </c:pt>
                <c:pt idx="1225">
                  <c:v>51039.887000000002</c:v>
                </c:pt>
                <c:pt idx="1226">
                  <c:v>53432.773999999998</c:v>
                </c:pt>
                <c:pt idx="1227">
                  <c:v>53030.7</c:v>
                </c:pt>
                <c:pt idx="1228">
                  <c:v>53158.415999999997</c:v>
                </c:pt>
                <c:pt idx="1229">
                  <c:v>55523.220999999998</c:v>
                </c:pt>
                <c:pt idx="1230">
                  <c:v>55125.884000000005</c:v>
                </c:pt>
                <c:pt idx="1231">
                  <c:v>56949.167000000001</c:v>
                </c:pt>
                <c:pt idx="1232">
                  <c:v>55722.197</c:v>
                </c:pt>
                <c:pt idx="1233">
                  <c:v>56818.546000000002</c:v>
                </c:pt>
                <c:pt idx="1234">
                  <c:v>55351.561999999998</c:v>
                </c:pt>
                <c:pt idx="1235">
                  <c:v>54626.619999999995</c:v>
                </c:pt>
                <c:pt idx="1236">
                  <c:v>56293.647999999994</c:v>
                </c:pt>
                <c:pt idx="1237">
                  <c:v>55681.298999999999</c:v>
                </c:pt>
                <c:pt idx="1238">
                  <c:v>56080.175999999999</c:v>
                </c:pt>
                <c:pt idx="1239">
                  <c:v>53576.506999999998</c:v>
                </c:pt>
                <c:pt idx="1240">
                  <c:v>56296.385000000002</c:v>
                </c:pt>
                <c:pt idx="1241">
                  <c:v>58263.402000000002</c:v>
                </c:pt>
                <c:pt idx="1242">
                  <c:v>55624.695</c:v>
                </c:pt>
                <c:pt idx="1243">
                  <c:v>59844.818999999996</c:v>
                </c:pt>
                <c:pt idx="1244">
                  <c:v>60238.959000000003</c:v>
                </c:pt>
                <c:pt idx="1245">
                  <c:v>58916.008000000002</c:v>
                </c:pt>
                <c:pt idx="1246">
                  <c:v>60351.562000000013</c:v>
                </c:pt>
                <c:pt idx="1247">
                  <c:v>57657.627</c:v>
                </c:pt>
                <c:pt idx="1248">
                  <c:v>60711.662000000004</c:v>
                </c:pt>
                <c:pt idx="1249">
                  <c:v>59207.910999999993</c:v>
                </c:pt>
                <c:pt idx="1250">
                  <c:v>60180.202000000005</c:v>
                </c:pt>
                <c:pt idx="1251">
                  <c:v>59142.451000000001</c:v>
                </c:pt>
                <c:pt idx="1252">
                  <c:v>57815.243000000009</c:v>
                </c:pt>
                <c:pt idx="1253">
                  <c:v>60458.523000000001</c:v>
                </c:pt>
                <c:pt idx="1254">
                  <c:v>61982.724000000002</c:v>
                </c:pt>
                <c:pt idx="1255">
                  <c:v>61918.63700000001</c:v>
                </c:pt>
                <c:pt idx="1256">
                  <c:v>62601.317999999999</c:v>
                </c:pt>
                <c:pt idx="1257">
                  <c:v>60807.34</c:v>
                </c:pt>
                <c:pt idx="1258">
                  <c:v>62133.937999999995</c:v>
                </c:pt>
                <c:pt idx="1259">
                  <c:v>62722.317999999985</c:v>
                </c:pt>
                <c:pt idx="1260">
                  <c:v>62099.914000000004</c:v>
                </c:pt>
                <c:pt idx="1261">
                  <c:v>64534.908000000003</c:v>
                </c:pt>
                <c:pt idx="1262">
                  <c:v>64405.518999999993</c:v>
                </c:pt>
                <c:pt idx="1263">
                  <c:v>61923.376000000011</c:v>
                </c:pt>
                <c:pt idx="1264">
                  <c:v>61742.556999999993</c:v>
                </c:pt>
                <c:pt idx="1265">
                  <c:v>63352.961000000003</c:v>
                </c:pt>
                <c:pt idx="1266">
                  <c:v>66701.656000000003</c:v>
                </c:pt>
                <c:pt idx="1267">
                  <c:v>65932.312000000005</c:v>
                </c:pt>
                <c:pt idx="1268">
                  <c:v>65626.374999999985</c:v>
                </c:pt>
                <c:pt idx="1269">
                  <c:v>66447.911000000007</c:v>
                </c:pt>
                <c:pt idx="1270">
                  <c:v>66694.638000000006</c:v>
                </c:pt>
                <c:pt idx="1271">
                  <c:v>65747.829999999987</c:v>
                </c:pt>
                <c:pt idx="1272">
                  <c:v>70322.266999999993</c:v>
                </c:pt>
                <c:pt idx="1273">
                  <c:v>69394.989999999991</c:v>
                </c:pt>
                <c:pt idx="1274">
                  <c:v>69046.017999999996</c:v>
                </c:pt>
                <c:pt idx="1275">
                  <c:v>69714.042000000001</c:v>
                </c:pt>
                <c:pt idx="1276">
                  <c:v>69685.356</c:v>
                </c:pt>
                <c:pt idx="1277">
                  <c:v>69774.017000000007</c:v>
                </c:pt>
                <c:pt idx="1278">
                  <c:v>67082.366000000009</c:v>
                </c:pt>
                <c:pt idx="1279">
                  <c:v>70899.656000000003</c:v>
                </c:pt>
                <c:pt idx="1280">
                  <c:v>70432.432000000001</c:v>
                </c:pt>
                <c:pt idx="1281">
                  <c:v>70203.707999999999</c:v>
                </c:pt>
                <c:pt idx="1282">
                  <c:v>71741.334000000003</c:v>
                </c:pt>
                <c:pt idx="1283">
                  <c:v>72920.838000000003</c:v>
                </c:pt>
                <c:pt idx="1284">
                  <c:v>74642.948000000004</c:v>
                </c:pt>
                <c:pt idx="1285">
                  <c:v>74949.947</c:v>
                </c:pt>
                <c:pt idx="1286">
                  <c:v>71958.306000000011</c:v>
                </c:pt>
                <c:pt idx="1287">
                  <c:v>76853.328000000009</c:v>
                </c:pt>
                <c:pt idx="1288">
                  <c:v>72492.82699999999</c:v>
                </c:pt>
                <c:pt idx="1289">
                  <c:v>74786.379000000001</c:v>
                </c:pt>
                <c:pt idx="1290">
                  <c:v>74461.22099999999</c:v>
                </c:pt>
                <c:pt idx="1291">
                  <c:v>76925.812999999995</c:v>
                </c:pt>
                <c:pt idx="1292">
                  <c:v>73064.725999999995</c:v>
                </c:pt>
                <c:pt idx="1293">
                  <c:v>76057.431100000002</c:v>
                </c:pt>
                <c:pt idx="1294">
                  <c:v>77880.858999999997</c:v>
                </c:pt>
                <c:pt idx="1295">
                  <c:v>81353.155800000008</c:v>
                </c:pt>
                <c:pt idx="1296">
                  <c:v>75989.687999999995</c:v>
                </c:pt>
                <c:pt idx="1297">
                  <c:v>79695.747300000003</c:v>
                </c:pt>
                <c:pt idx="1298">
                  <c:v>79915.471959999995</c:v>
                </c:pt>
                <c:pt idx="1299">
                  <c:v>81511.842939499998</c:v>
                </c:pt>
                <c:pt idx="1300">
                  <c:v>80980.520699999994</c:v>
                </c:pt>
                <c:pt idx="1301">
                  <c:v>82966.770399999994</c:v>
                </c:pt>
                <c:pt idx="1302">
                  <c:v>81767.874299999996</c:v>
                </c:pt>
                <c:pt idx="1303">
                  <c:v>84804.537599999996</c:v>
                </c:pt>
                <c:pt idx="1304">
                  <c:v>80523.062999999995</c:v>
                </c:pt>
                <c:pt idx="1305">
                  <c:v>85839.391400000008</c:v>
                </c:pt>
                <c:pt idx="1306">
                  <c:v>83072.361100000009</c:v>
                </c:pt>
                <c:pt idx="1307">
                  <c:v>85186.161800000002</c:v>
                </c:pt>
                <c:pt idx="1308">
                  <c:v>82405.854000000007</c:v>
                </c:pt>
                <c:pt idx="1309">
                  <c:v>84458.012999999992</c:v>
                </c:pt>
                <c:pt idx="1310">
                  <c:v>85377.200999999986</c:v>
                </c:pt>
                <c:pt idx="1311">
                  <c:v>87623.900999999983</c:v>
                </c:pt>
                <c:pt idx="1312">
                  <c:v>85787.35100000001</c:v>
                </c:pt>
                <c:pt idx="1313">
                  <c:v>85531.311000000002</c:v>
                </c:pt>
                <c:pt idx="1314">
                  <c:v>87320.561000000016</c:v>
                </c:pt>
                <c:pt idx="1315">
                  <c:v>88217.471999999994</c:v>
                </c:pt>
                <c:pt idx="1316">
                  <c:v>85879.059000000008</c:v>
                </c:pt>
                <c:pt idx="1317">
                  <c:v>86728.83</c:v>
                </c:pt>
                <c:pt idx="1318">
                  <c:v>87373.665999999997</c:v>
                </c:pt>
                <c:pt idx="1319">
                  <c:v>85732.57699999999</c:v>
                </c:pt>
                <c:pt idx="1320">
                  <c:v>90538.184999999998</c:v>
                </c:pt>
                <c:pt idx="1321">
                  <c:v>91597.74500000001</c:v>
                </c:pt>
                <c:pt idx="1322">
                  <c:v>90912.778000000006</c:v>
                </c:pt>
                <c:pt idx="1323">
                  <c:v>88673.562999999995</c:v>
                </c:pt>
                <c:pt idx="1324">
                  <c:v>90143.89</c:v>
                </c:pt>
                <c:pt idx="1325">
                  <c:v>87085.565000000002</c:v>
                </c:pt>
                <c:pt idx="1326">
                  <c:v>89700.008000000002</c:v>
                </c:pt>
                <c:pt idx="1327">
                  <c:v>89618.844000000012</c:v>
                </c:pt>
                <c:pt idx="1328">
                  <c:v>89426.887000000002</c:v>
                </c:pt>
                <c:pt idx="1329">
                  <c:v>87881.164999999994</c:v>
                </c:pt>
                <c:pt idx="1330">
                  <c:v>92459.411999999997</c:v>
                </c:pt>
                <c:pt idx="1331">
                  <c:v>89282.994999999995</c:v>
                </c:pt>
                <c:pt idx="1332">
                  <c:v>91852.873000000007</c:v>
                </c:pt>
                <c:pt idx="1333">
                  <c:v>89427.797999999995</c:v>
                </c:pt>
                <c:pt idx="1334">
                  <c:v>93707.888999999996</c:v>
                </c:pt>
                <c:pt idx="1335">
                  <c:v>89889.077999999994</c:v>
                </c:pt>
                <c:pt idx="1336">
                  <c:v>89677.274999999994</c:v>
                </c:pt>
                <c:pt idx="1337">
                  <c:v>89568.027000000002</c:v>
                </c:pt>
                <c:pt idx="1338">
                  <c:v>92721.254000000001</c:v>
                </c:pt>
                <c:pt idx="1339">
                  <c:v>91752.315000000002</c:v>
                </c:pt>
                <c:pt idx="1340">
                  <c:v>94261.929000000004</c:v>
                </c:pt>
                <c:pt idx="1341">
                  <c:v>90702.356</c:v>
                </c:pt>
                <c:pt idx="1342">
                  <c:v>91300.965000000011</c:v>
                </c:pt>
                <c:pt idx="1343">
                  <c:v>90229.796999999991</c:v>
                </c:pt>
                <c:pt idx="1344">
                  <c:v>90686.648000000016</c:v>
                </c:pt>
                <c:pt idx="1345">
                  <c:v>93307.958000000013</c:v>
                </c:pt>
                <c:pt idx="1346">
                  <c:v>92920.226999999999</c:v>
                </c:pt>
                <c:pt idx="1347">
                  <c:v>93423.001999999993</c:v>
                </c:pt>
                <c:pt idx="1348">
                  <c:v>94604.342000000004</c:v>
                </c:pt>
                <c:pt idx="1349">
                  <c:v>90812.992000000013</c:v>
                </c:pt>
                <c:pt idx="1350">
                  <c:v>94873.806000000011</c:v>
                </c:pt>
                <c:pt idx="1351">
                  <c:v>93909.601999999999</c:v>
                </c:pt>
                <c:pt idx="1352">
                  <c:v>91752.623999999996</c:v>
                </c:pt>
                <c:pt idx="1353">
                  <c:v>92874.597999999998</c:v>
                </c:pt>
                <c:pt idx="1354">
                  <c:v>94713.751000000004</c:v>
                </c:pt>
                <c:pt idx="1355">
                  <c:v>95156.258000000002</c:v>
                </c:pt>
                <c:pt idx="1356">
                  <c:v>92249.914000000004</c:v>
                </c:pt>
                <c:pt idx="1357">
                  <c:v>93383.187000000005</c:v>
                </c:pt>
                <c:pt idx="1358">
                  <c:v>94383.385999999999</c:v>
                </c:pt>
                <c:pt idx="1359">
                  <c:v>94140.327000000005</c:v>
                </c:pt>
                <c:pt idx="1360">
                  <c:v>90309.298999999999</c:v>
                </c:pt>
                <c:pt idx="1361">
                  <c:v>96796.426999999981</c:v>
                </c:pt>
                <c:pt idx="1362">
                  <c:v>93282.773000000001</c:v>
                </c:pt>
                <c:pt idx="1363">
                  <c:v>94405.055999999997</c:v>
                </c:pt>
                <c:pt idx="1364">
                  <c:v>93933.865999999995</c:v>
                </c:pt>
                <c:pt idx="1365">
                  <c:v>95343.930999999997</c:v>
                </c:pt>
                <c:pt idx="1366">
                  <c:v>90544.282999999996</c:v>
                </c:pt>
                <c:pt idx="1367">
                  <c:v>95315.091</c:v>
                </c:pt>
                <c:pt idx="1368">
                  <c:v>91993.558999999994</c:v>
                </c:pt>
                <c:pt idx="1369">
                  <c:v>92867.125</c:v>
                </c:pt>
                <c:pt idx="1370">
                  <c:v>91886.448000000004</c:v>
                </c:pt>
                <c:pt idx="1371">
                  <c:v>90794.838000000003</c:v>
                </c:pt>
                <c:pt idx="1372">
                  <c:v>91541.290000000008</c:v>
                </c:pt>
                <c:pt idx="1373">
                  <c:v>91423.338000000003</c:v>
                </c:pt>
                <c:pt idx="1374">
                  <c:v>91303.096999999994</c:v>
                </c:pt>
                <c:pt idx="1375">
                  <c:v>93666.836999999985</c:v>
                </c:pt>
                <c:pt idx="1376">
                  <c:v>89599.61</c:v>
                </c:pt>
                <c:pt idx="1377">
                  <c:v>88542.015000000014</c:v>
                </c:pt>
                <c:pt idx="1378">
                  <c:v>89916.841</c:v>
                </c:pt>
                <c:pt idx="1379">
                  <c:v>88865.350999999995</c:v>
                </c:pt>
                <c:pt idx="1380">
                  <c:v>90390.47099999999</c:v>
                </c:pt>
                <c:pt idx="1381">
                  <c:v>89311.066999999995</c:v>
                </c:pt>
                <c:pt idx="1382">
                  <c:v>89324.800000000003</c:v>
                </c:pt>
                <c:pt idx="1383">
                  <c:v>87695.163</c:v>
                </c:pt>
                <c:pt idx="1384">
                  <c:v>89687.953999999998</c:v>
                </c:pt>
                <c:pt idx="1385">
                  <c:v>86777.346999999994</c:v>
                </c:pt>
                <c:pt idx="1386">
                  <c:v>90227.504000000001</c:v>
                </c:pt>
                <c:pt idx="1387">
                  <c:v>87394.87000000001</c:v>
                </c:pt>
                <c:pt idx="1388">
                  <c:v>85704.960999999996</c:v>
                </c:pt>
                <c:pt idx="1389">
                  <c:v>84816.13</c:v>
                </c:pt>
                <c:pt idx="1390">
                  <c:v>84777.225000000006</c:v>
                </c:pt>
                <c:pt idx="1391">
                  <c:v>84283.441000000006</c:v>
                </c:pt>
                <c:pt idx="1392">
                  <c:v>84870.153999999995</c:v>
                </c:pt>
                <c:pt idx="1393">
                  <c:v>83795.929000000004</c:v>
                </c:pt>
                <c:pt idx="1394">
                  <c:v>83667.297999999995</c:v>
                </c:pt>
                <c:pt idx="1395">
                  <c:v>84246.057000000001</c:v>
                </c:pt>
                <c:pt idx="1396">
                  <c:v>85959.016000000018</c:v>
                </c:pt>
                <c:pt idx="1397">
                  <c:v>81890.104000000007</c:v>
                </c:pt>
                <c:pt idx="1398">
                  <c:v>84067.682000000001</c:v>
                </c:pt>
                <c:pt idx="1399">
                  <c:v>84649.351999999999</c:v>
                </c:pt>
                <c:pt idx="1400">
                  <c:v>80645.600999999995</c:v>
                </c:pt>
                <c:pt idx="1401">
                  <c:v>82705.683999999994</c:v>
                </c:pt>
                <c:pt idx="1402">
                  <c:v>80282.134900000005</c:v>
                </c:pt>
                <c:pt idx="1403">
                  <c:v>81691.74549999999</c:v>
                </c:pt>
                <c:pt idx="1404">
                  <c:v>79639.897899999996</c:v>
                </c:pt>
                <c:pt idx="1405">
                  <c:v>79239.04329999999</c:v>
                </c:pt>
                <c:pt idx="1406">
                  <c:v>80355.828800000003</c:v>
                </c:pt>
                <c:pt idx="1407">
                  <c:v>77638.547500000001</c:v>
                </c:pt>
                <c:pt idx="1408">
                  <c:v>79571.223300000012</c:v>
                </c:pt>
                <c:pt idx="1409">
                  <c:v>77957.308199999999</c:v>
                </c:pt>
                <c:pt idx="1410">
                  <c:v>77566.992000000013</c:v>
                </c:pt>
                <c:pt idx="1411">
                  <c:v>76010.430400000012</c:v>
                </c:pt>
                <c:pt idx="1412">
                  <c:v>72050.784400000004</c:v>
                </c:pt>
                <c:pt idx="1413">
                  <c:v>74855.350099999996</c:v>
                </c:pt>
                <c:pt idx="1414">
                  <c:v>73755.797009999995</c:v>
                </c:pt>
                <c:pt idx="1415">
                  <c:v>73459.012100000007</c:v>
                </c:pt>
                <c:pt idx="1416">
                  <c:v>73084.562999999995</c:v>
                </c:pt>
                <c:pt idx="1417">
                  <c:v>71389.009000000005</c:v>
                </c:pt>
                <c:pt idx="1418">
                  <c:v>71841.591</c:v>
                </c:pt>
                <c:pt idx="1419">
                  <c:v>70898.745999999985</c:v>
                </c:pt>
                <c:pt idx="1420">
                  <c:v>73436.13</c:v>
                </c:pt>
                <c:pt idx="1421">
                  <c:v>72302.702000000005</c:v>
                </c:pt>
                <c:pt idx="1422">
                  <c:v>70708.616000000009</c:v>
                </c:pt>
                <c:pt idx="1423">
                  <c:v>69047.850999999995</c:v>
                </c:pt>
                <c:pt idx="1424">
                  <c:v>69068.145000000004</c:v>
                </c:pt>
                <c:pt idx="1425">
                  <c:v>68694.310000000012</c:v>
                </c:pt>
                <c:pt idx="1426">
                  <c:v>65958.256999999998</c:v>
                </c:pt>
                <c:pt idx="1427">
                  <c:v>69335.171000000002</c:v>
                </c:pt>
                <c:pt idx="1428">
                  <c:v>65549.785000000003</c:v>
                </c:pt>
                <c:pt idx="1429">
                  <c:v>69728.700000000012</c:v>
                </c:pt>
                <c:pt idx="1430">
                  <c:v>66116.785000000003</c:v>
                </c:pt>
                <c:pt idx="1431">
                  <c:v>66987.158999999985</c:v>
                </c:pt>
                <c:pt idx="1432">
                  <c:v>66224.365999999995</c:v>
                </c:pt>
                <c:pt idx="1433">
                  <c:v>68238.372000000003</c:v>
                </c:pt>
                <c:pt idx="1434">
                  <c:v>65146.332999999999</c:v>
                </c:pt>
                <c:pt idx="1435">
                  <c:v>65590.971000000005</c:v>
                </c:pt>
                <c:pt idx="1436">
                  <c:v>65164.183999999994</c:v>
                </c:pt>
                <c:pt idx="1437">
                  <c:v>66197.512000000002</c:v>
                </c:pt>
                <c:pt idx="1438">
                  <c:v>63112.178000000007</c:v>
                </c:pt>
                <c:pt idx="1439">
                  <c:v>65177.762999999992</c:v>
                </c:pt>
                <c:pt idx="1440">
                  <c:v>63247.067999999999</c:v>
                </c:pt>
                <c:pt idx="1441">
                  <c:v>64249.119000000006</c:v>
                </c:pt>
                <c:pt idx="1442">
                  <c:v>62543.487000000008</c:v>
                </c:pt>
                <c:pt idx="1443">
                  <c:v>64943.85100000001</c:v>
                </c:pt>
                <c:pt idx="1444">
                  <c:v>62016.601000000002</c:v>
                </c:pt>
                <c:pt idx="1445">
                  <c:v>63379.206999999995</c:v>
                </c:pt>
                <c:pt idx="1446">
                  <c:v>58825.682000000001</c:v>
                </c:pt>
                <c:pt idx="1447">
                  <c:v>64487.768000000011</c:v>
                </c:pt>
                <c:pt idx="1448">
                  <c:v>63878.030999999995</c:v>
                </c:pt>
                <c:pt idx="1449">
                  <c:v>63014.525000000009</c:v>
                </c:pt>
                <c:pt idx="1450">
                  <c:v>59143.522000000004</c:v>
                </c:pt>
                <c:pt idx="1451">
                  <c:v>63390.658999999992</c:v>
                </c:pt>
                <c:pt idx="1452">
                  <c:v>59334.407999999996</c:v>
                </c:pt>
                <c:pt idx="1453">
                  <c:v>61396.329999999994</c:v>
                </c:pt>
                <c:pt idx="1454">
                  <c:v>57258.603000000003</c:v>
                </c:pt>
                <c:pt idx="1455">
                  <c:v>60165.103000000003</c:v>
                </c:pt>
                <c:pt idx="1456">
                  <c:v>58177.185000000005</c:v>
                </c:pt>
                <c:pt idx="1457">
                  <c:v>58555.598000000005</c:v>
                </c:pt>
                <c:pt idx="1458">
                  <c:v>59196.927000000003</c:v>
                </c:pt>
                <c:pt idx="1459">
                  <c:v>57507.175000000003</c:v>
                </c:pt>
                <c:pt idx="1460">
                  <c:v>58360.442000000003</c:v>
                </c:pt>
                <c:pt idx="1461">
                  <c:v>56811.823000000004</c:v>
                </c:pt>
                <c:pt idx="1462">
                  <c:v>58661.493000000002</c:v>
                </c:pt>
                <c:pt idx="1463">
                  <c:v>58379.966000000008</c:v>
                </c:pt>
                <c:pt idx="1464">
                  <c:v>57547.758000000002</c:v>
                </c:pt>
                <c:pt idx="1465">
                  <c:v>59122.468999999997</c:v>
                </c:pt>
                <c:pt idx="1466">
                  <c:v>57398.371999999996</c:v>
                </c:pt>
                <c:pt idx="1467">
                  <c:v>59135.585000000006</c:v>
                </c:pt>
                <c:pt idx="1468">
                  <c:v>57700.493999999999</c:v>
                </c:pt>
                <c:pt idx="1469">
                  <c:v>56589.659</c:v>
                </c:pt>
                <c:pt idx="1470">
                  <c:v>55908.207999999999</c:v>
                </c:pt>
                <c:pt idx="1471">
                  <c:v>55456.993999999999</c:v>
                </c:pt>
                <c:pt idx="1472">
                  <c:v>58003.698000000004</c:v>
                </c:pt>
                <c:pt idx="1473">
                  <c:v>57464.593999999997</c:v>
                </c:pt>
                <c:pt idx="1474">
                  <c:v>54019.312999999995</c:v>
                </c:pt>
                <c:pt idx="1475">
                  <c:v>56371.462</c:v>
                </c:pt>
                <c:pt idx="1476">
                  <c:v>56674.497999999992</c:v>
                </c:pt>
                <c:pt idx="1477">
                  <c:v>55848.082000000002</c:v>
                </c:pt>
                <c:pt idx="1478">
                  <c:v>57337.34199999999</c:v>
                </c:pt>
                <c:pt idx="1479">
                  <c:v>54474.031999999999</c:v>
                </c:pt>
                <c:pt idx="1480">
                  <c:v>54752.502999999997</c:v>
                </c:pt>
                <c:pt idx="1481">
                  <c:v>54460.3</c:v>
                </c:pt>
                <c:pt idx="1482">
                  <c:v>56029.21</c:v>
                </c:pt>
                <c:pt idx="1483">
                  <c:v>54081.417999999998</c:v>
                </c:pt>
                <c:pt idx="1484">
                  <c:v>55355.839</c:v>
                </c:pt>
                <c:pt idx="1485">
                  <c:v>55900.877999999997</c:v>
                </c:pt>
                <c:pt idx="1486">
                  <c:v>54266.97</c:v>
                </c:pt>
                <c:pt idx="1487">
                  <c:v>54564.360999999997</c:v>
                </c:pt>
                <c:pt idx="1488">
                  <c:v>55435.485000000001</c:v>
                </c:pt>
                <c:pt idx="1489">
                  <c:v>54134.217999999993</c:v>
                </c:pt>
                <c:pt idx="1490">
                  <c:v>53925.168000000005</c:v>
                </c:pt>
                <c:pt idx="1491">
                  <c:v>51480.093000000001</c:v>
                </c:pt>
                <c:pt idx="1492">
                  <c:v>52790.076999999997</c:v>
                </c:pt>
                <c:pt idx="1493">
                  <c:v>55883.785000000003</c:v>
                </c:pt>
                <c:pt idx="1494">
                  <c:v>53118.748999999996</c:v>
                </c:pt>
                <c:pt idx="1495">
                  <c:v>50548.702000000005</c:v>
                </c:pt>
                <c:pt idx="1496">
                  <c:v>51095.883999999998</c:v>
                </c:pt>
                <c:pt idx="1497">
                  <c:v>52821.202999999994</c:v>
                </c:pt>
                <c:pt idx="1498">
                  <c:v>50836.486999999994</c:v>
                </c:pt>
                <c:pt idx="1499">
                  <c:v>51480.414000000004</c:v>
                </c:pt>
                <c:pt idx="1500">
                  <c:v>52042.082000000002</c:v>
                </c:pt>
                <c:pt idx="1501">
                  <c:v>50942.536999999997</c:v>
                </c:pt>
                <c:pt idx="1502">
                  <c:v>53347.631000000001</c:v>
                </c:pt>
                <c:pt idx="1503">
                  <c:v>50527.496999999996</c:v>
                </c:pt>
                <c:pt idx="1504">
                  <c:v>53001.400999999998</c:v>
                </c:pt>
                <c:pt idx="1505">
                  <c:v>54239.350000000006</c:v>
                </c:pt>
                <c:pt idx="1506">
                  <c:v>53304.440999999999</c:v>
                </c:pt>
                <c:pt idx="1507">
                  <c:v>52560.730999999992</c:v>
                </c:pt>
                <c:pt idx="1508">
                  <c:v>50934.288999999997</c:v>
                </c:pt>
                <c:pt idx="1509">
                  <c:v>49739.838000000003</c:v>
                </c:pt>
                <c:pt idx="1510">
                  <c:v>49460.599000000002</c:v>
                </c:pt>
                <c:pt idx="1511">
                  <c:v>48651.735000000001</c:v>
                </c:pt>
                <c:pt idx="1512">
                  <c:v>49692.228999999999</c:v>
                </c:pt>
                <c:pt idx="1513">
                  <c:v>49365.542000000001</c:v>
                </c:pt>
                <c:pt idx="1514">
                  <c:v>49792.629000000001</c:v>
                </c:pt>
                <c:pt idx="1515">
                  <c:v>50592.803999999996</c:v>
                </c:pt>
                <c:pt idx="1516">
                  <c:v>48053.747000000003</c:v>
                </c:pt>
                <c:pt idx="1517">
                  <c:v>50577.551999999996</c:v>
                </c:pt>
                <c:pt idx="1518">
                  <c:v>49545.441000000006</c:v>
                </c:pt>
                <c:pt idx="1519">
                  <c:v>47813.872000000003</c:v>
                </c:pt>
                <c:pt idx="1520">
                  <c:v>49637.447</c:v>
                </c:pt>
                <c:pt idx="1521">
                  <c:v>48020.783000000003</c:v>
                </c:pt>
                <c:pt idx="1522">
                  <c:v>47903.131000000001</c:v>
                </c:pt>
                <c:pt idx="1523">
                  <c:v>50672.451000000001</c:v>
                </c:pt>
                <c:pt idx="1524">
                  <c:v>48402.559000000001</c:v>
                </c:pt>
                <c:pt idx="1525">
                  <c:v>48709.258999999998</c:v>
                </c:pt>
                <c:pt idx="1526">
                  <c:v>46941.07</c:v>
                </c:pt>
                <c:pt idx="1527">
                  <c:v>48948.212</c:v>
                </c:pt>
                <c:pt idx="1528">
                  <c:v>49439.39</c:v>
                </c:pt>
                <c:pt idx="1529">
                  <c:v>46828.614999999998</c:v>
                </c:pt>
                <c:pt idx="1530">
                  <c:v>46528.775000000001</c:v>
                </c:pt>
                <c:pt idx="1531">
                  <c:v>49421.992000000006</c:v>
                </c:pt>
                <c:pt idx="1532">
                  <c:v>48184.81</c:v>
                </c:pt>
                <c:pt idx="1533">
                  <c:v>51123.343999999997</c:v>
                </c:pt>
                <c:pt idx="1534">
                  <c:v>49709.62</c:v>
                </c:pt>
                <c:pt idx="1535">
                  <c:v>49333.492999999995</c:v>
                </c:pt>
                <c:pt idx="1536">
                  <c:v>46872.857000000004</c:v>
                </c:pt>
                <c:pt idx="1537">
                  <c:v>50580.447</c:v>
                </c:pt>
                <c:pt idx="1538">
                  <c:v>49565.130000000005</c:v>
                </c:pt>
                <c:pt idx="1539">
                  <c:v>49607.083999999995</c:v>
                </c:pt>
                <c:pt idx="1540">
                  <c:v>51661.072</c:v>
                </c:pt>
                <c:pt idx="1541">
                  <c:v>49320.068999999996</c:v>
                </c:pt>
                <c:pt idx="1542">
                  <c:v>50254.824999999997</c:v>
                </c:pt>
                <c:pt idx="1543">
                  <c:v>48479.918000000005</c:v>
                </c:pt>
                <c:pt idx="1544">
                  <c:v>50012.055999999997</c:v>
                </c:pt>
                <c:pt idx="1545">
                  <c:v>49435.122000000003</c:v>
                </c:pt>
                <c:pt idx="1546">
                  <c:v>49277.807000000001</c:v>
                </c:pt>
                <c:pt idx="1547">
                  <c:v>50787.207000000009</c:v>
                </c:pt>
                <c:pt idx="1548">
                  <c:v>48754.125</c:v>
                </c:pt>
                <c:pt idx="1549">
                  <c:v>48951.729999999996</c:v>
                </c:pt>
                <c:pt idx="1550">
                  <c:v>51824.955999999998</c:v>
                </c:pt>
                <c:pt idx="1551">
                  <c:v>52138.369999999995</c:v>
                </c:pt>
                <c:pt idx="1552">
                  <c:v>51251.976000000002</c:v>
                </c:pt>
                <c:pt idx="1553">
                  <c:v>50130.163</c:v>
                </c:pt>
                <c:pt idx="1554">
                  <c:v>48108.07</c:v>
                </c:pt>
                <c:pt idx="1555">
                  <c:v>50778.80799999999</c:v>
                </c:pt>
                <c:pt idx="1556">
                  <c:v>49787.76</c:v>
                </c:pt>
                <c:pt idx="1557">
                  <c:v>50568.697</c:v>
                </c:pt>
                <c:pt idx="1558">
                  <c:v>51476.747000000003</c:v>
                </c:pt>
                <c:pt idx="1559">
                  <c:v>52184.758999999998</c:v>
                </c:pt>
                <c:pt idx="1560">
                  <c:v>53994.140999999996</c:v>
                </c:pt>
                <c:pt idx="1561">
                  <c:v>51199.491000000002</c:v>
                </c:pt>
                <c:pt idx="1562">
                  <c:v>52409.364999999998</c:v>
                </c:pt>
                <c:pt idx="1563">
                  <c:v>52527.770999999993</c:v>
                </c:pt>
                <c:pt idx="1564">
                  <c:v>52136.385999999999</c:v>
                </c:pt>
                <c:pt idx="1565">
                  <c:v>50409.697</c:v>
                </c:pt>
                <c:pt idx="1566">
                  <c:v>51462.093999999997</c:v>
                </c:pt>
                <c:pt idx="1567">
                  <c:v>52107.848999999995</c:v>
                </c:pt>
                <c:pt idx="1568">
                  <c:v>53358.461000000003</c:v>
                </c:pt>
                <c:pt idx="1569">
                  <c:v>53589.028999999995</c:v>
                </c:pt>
                <c:pt idx="1570">
                  <c:v>55011.293000000005</c:v>
                </c:pt>
                <c:pt idx="1571">
                  <c:v>53208.009000000005</c:v>
                </c:pt>
                <c:pt idx="1572">
                  <c:v>55150.904999999999</c:v>
                </c:pt>
                <c:pt idx="1573">
                  <c:v>52444.305999999997</c:v>
                </c:pt>
                <c:pt idx="1574">
                  <c:v>53737.341999999997</c:v>
                </c:pt>
                <c:pt idx="1575">
                  <c:v>54574.133999999998</c:v>
                </c:pt>
                <c:pt idx="1576">
                  <c:v>54403.233999999997</c:v>
                </c:pt>
                <c:pt idx="1577">
                  <c:v>55200.504999999997</c:v>
                </c:pt>
                <c:pt idx="1578">
                  <c:v>52928.318000000007</c:v>
                </c:pt>
                <c:pt idx="1579">
                  <c:v>53347.621999999996</c:v>
                </c:pt>
                <c:pt idx="1580">
                  <c:v>54522.705999999998</c:v>
                </c:pt>
                <c:pt idx="1581">
                  <c:v>53520.811999999998</c:v>
                </c:pt>
                <c:pt idx="1582">
                  <c:v>58568.263000000006</c:v>
                </c:pt>
                <c:pt idx="1583">
                  <c:v>52724.607000000004</c:v>
                </c:pt>
                <c:pt idx="1584">
                  <c:v>56129.148999999998</c:v>
                </c:pt>
                <c:pt idx="1585">
                  <c:v>57208.41</c:v>
                </c:pt>
                <c:pt idx="1586">
                  <c:v>57540.275999999998</c:v>
                </c:pt>
                <c:pt idx="1587">
                  <c:v>57442.178</c:v>
                </c:pt>
                <c:pt idx="1588">
                  <c:v>58445.277000000009</c:v>
                </c:pt>
                <c:pt idx="1589">
                  <c:v>59771.576000000001</c:v>
                </c:pt>
                <c:pt idx="1590">
                  <c:v>59716.949000000001</c:v>
                </c:pt>
                <c:pt idx="1591">
                  <c:v>59264.53</c:v>
                </c:pt>
                <c:pt idx="1592">
                  <c:v>63358.004000000001</c:v>
                </c:pt>
                <c:pt idx="1593">
                  <c:v>60102.69</c:v>
                </c:pt>
                <c:pt idx="1594">
                  <c:v>62024.836999999992</c:v>
                </c:pt>
                <c:pt idx="1595">
                  <c:v>62816.769</c:v>
                </c:pt>
                <c:pt idx="1596">
                  <c:v>60814.974000000009</c:v>
                </c:pt>
                <c:pt idx="1597">
                  <c:v>62602.38700000001</c:v>
                </c:pt>
                <c:pt idx="1598">
                  <c:v>63588.26200000001</c:v>
                </c:pt>
                <c:pt idx="1599">
                  <c:v>65217.592000000004</c:v>
                </c:pt>
                <c:pt idx="1600">
                  <c:v>64267.887000000002</c:v>
                </c:pt>
                <c:pt idx="1601">
                  <c:v>67237.086999999985</c:v>
                </c:pt>
                <c:pt idx="1602">
                  <c:v>68602.447</c:v>
                </c:pt>
                <c:pt idx="1603">
                  <c:v>68382.874000000011</c:v>
                </c:pt>
                <c:pt idx="1604">
                  <c:v>68980.713999999993</c:v>
                </c:pt>
                <c:pt idx="1605">
                  <c:v>69744.571999999986</c:v>
                </c:pt>
                <c:pt idx="1606">
                  <c:v>71797.328999999983</c:v>
                </c:pt>
                <c:pt idx="1607">
                  <c:v>72617.186000000016</c:v>
                </c:pt>
                <c:pt idx="1608">
                  <c:v>71566.46699999999</c:v>
                </c:pt>
                <c:pt idx="1609">
                  <c:v>77300.269000000015</c:v>
                </c:pt>
                <c:pt idx="1610">
                  <c:v>76311.953000000009</c:v>
                </c:pt>
                <c:pt idx="1611">
                  <c:v>80526.282000000007</c:v>
                </c:pt>
                <c:pt idx="1612">
                  <c:v>81305.234600000011</c:v>
                </c:pt>
                <c:pt idx="1613">
                  <c:v>84815.215159999992</c:v>
                </c:pt>
                <c:pt idx="1614">
                  <c:v>88514.711999999985</c:v>
                </c:pt>
                <c:pt idx="1615">
                  <c:v>91458.589000000007</c:v>
                </c:pt>
                <c:pt idx="1616">
                  <c:v>91001.74</c:v>
                </c:pt>
                <c:pt idx="1617">
                  <c:v>86559.602999999988</c:v>
                </c:pt>
                <c:pt idx="1618">
                  <c:v>79750.216</c:v>
                </c:pt>
                <c:pt idx="1619">
                  <c:v>55182.037000000004</c:v>
                </c:pt>
                <c:pt idx="1620">
                  <c:v>36668.546000000002</c:v>
                </c:pt>
                <c:pt idx="1621">
                  <c:v>30999.909999999996</c:v>
                </c:pt>
                <c:pt idx="1622">
                  <c:v>50914.158000000003</c:v>
                </c:pt>
                <c:pt idx="1623">
                  <c:v>60968.320000000007</c:v>
                </c:pt>
                <c:pt idx="1624">
                  <c:v>68358.463000000003</c:v>
                </c:pt>
                <c:pt idx="1625">
                  <c:v>65606.080000000002</c:v>
                </c:pt>
                <c:pt idx="1626">
                  <c:v>66640.629000000001</c:v>
                </c:pt>
                <c:pt idx="1627">
                  <c:v>67025.605499999991</c:v>
                </c:pt>
                <c:pt idx="1628">
                  <c:v>63890.680999999997</c:v>
                </c:pt>
                <c:pt idx="1629">
                  <c:v>62470.549999999996</c:v>
                </c:pt>
                <c:pt idx="1630">
                  <c:v>58867.343999999997</c:v>
                </c:pt>
                <c:pt idx="1631">
                  <c:v>54869.997000000003</c:v>
                </c:pt>
                <c:pt idx="1632">
                  <c:v>52839.049999999996</c:v>
                </c:pt>
                <c:pt idx="1633">
                  <c:v>52895.201000000001</c:v>
                </c:pt>
                <c:pt idx="1634">
                  <c:v>52783.052000000003</c:v>
                </c:pt>
                <c:pt idx="1635">
                  <c:v>50223.389000000003</c:v>
                </c:pt>
                <c:pt idx="1636">
                  <c:v>45766.599999999991</c:v>
                </c:pt>
                <c:pt idx="1637">
                  <c:v>48992.159999999996</c:v>
                </c:pt>
                <c:pt idx="1638">
                  <c:v>43847.665000000001</c:v>
                </c:pt>
                <c:pt idx="1639">
                  <c:v>47133.018999999993</c:v>
                </c:pt>
                <c:pt idx="1640">
                  <c:v>43628.543000000005</c:v>
                </c:pt>
                <c:pt idx="1641">
                  <c:v>43468.33</c:v>
                </c:pt>
                <c:pt idx="1642">
                  <c:v>44317.33</c:v>
                </c:pt>
                <c:pt idx="1643">
                  <c:v>41524.349999999991</c:v>
                </c:pt>
                <c:pt idx="1644">
                  <c:v>41906.28</c:v>
                </c:pt>
                <c:pt idx="1645">
                  <c:v>40915.68</c:v>
                </c:pt>
                <c:pt idx="1646">
                  <c:v>39694.520000000004</c:v>
                </c:pt>
                <c:pt idx="1647">
                  <c:v>39363.859999999993</c:v>
                </c:pt>
                <c:pt idx="1648">
                  <c:v>38507.85</c:v>
                </c:pt>
                <c:pt idx="1649">
                  <c:v>37079.770000000004</c:v>
                </c:pt>
                <c:pt idx="1650">
                  <c:v>37422.79</c:v>
                </c:pt>
                <c:pt idx="1651">
                  <c:v>37257.68</c:v>
                </c:pt>
                <c:pt idx="1652">
                  <c:v>35334.01</c:v>
                </c:pt>
                <c:pt idx="1653">
                  <c:v>33245.550000000003</c:v>
                </c:pt>
                <c:pt idx="1654">
                  <c:v>30969.079999999994</c:v>
                </c:pt>
                <c:pt idx="1655">
                  <c:v>30891.870000000003</c:v>
                </c:pt>
                <c:pt idx="1656">
                  <c:v>36587.229999999996</c:v>
                </c:pt>
                <c:pt idx="1657">
                  <c:v>45547.184999999998</c:v>
                </c:pt>
                <c:pt idx="1658">
                  <c:v>68146.05799999999</c:v>
                </c:pt>
                <c:pt idx="1659">
                  <c:v>63859.550999999992</c:v>
                </c:pt>
                <c:pt idx="1660">
                  <c:v>54045.560000000005</c:v>
                </c:pt>
                <c:pt idx="1661">
                  <c:v>47808.69</c:v>
                </c:pt>
                <c:pt idx="1662">
                  <c:v>45867.928999999996</c:v>
                </c:pt>
                <c:pt idx="1663">
                  <c:v>37780.311000000002</c:v>
                </c:pt>
                <c:pt idx="1664">
                  <c:v>28733.512999999999</c:v>
                </c:pt>
                <c:pt idx="1665">
                  <c:v>26615.592999999993</c:v>
                </c:pt>
                <c:pt idx="1666">
                  <c:v>28210.144</c:v>
                </c:pt>
                <c:pt idx="1667">
                  <c:v>28987.729999999996</c:v>
                </c:pt>
                <c:pt idx="1668">
                  <c:v>22197.11</c:v>
                </c:pt>
                <c:pt idx="1669">
                  <c:v>20330.809999999998</c:v>
                </c:pt>
                <c:pt idx="1670">
                  <c:v>16305.690000000002</c:v>
                </c:pt>
                <c:pt idx="1671">
                  <c:v>16275.329999999998</c:v>
                </c:pt>
                <c:pt idx="1672">
                  <c:v>16313.769999999997</c:v>
                </c:pt>
                <c:pt idx="1673">
                  <c:v>15646.359999999997</c:v>
                </c:pt>
                <c:pt idx="1674">
                  <c:v>15381.770000000004</c:v>
                </c:pt>
                <c:pt idx="1675">
                  <c:v>15406.649999999998</c:v>
                </c:pt>
                <c:pt idx="1676">
                  <c:v>12155.149999999994</c:v>
                </c:pt>
                <c:pt idx="1677">
                  <c:v>13542.169999999998</c:v>
                </c:pt>
                <c:pt idx="1678">
                  <c:v>15847.02</c:v>
                </c:pt>
                <c:pt idx="1679">
                  <c:v>12249.61</c:v>
                </c:pt>
                <c:pt idx="1680">
                  <c:v>13400.120000000003</c:v>
                </c:pt>
                <c:pt idx="1681">
                  <c:v>9110.57</c:v>
                </c:pt>
                <c:pt idx="1682">
                  <c:v>11146.389999999996</c:v>
                </c:pt>
                <c:pt idx="1683">
                  <c:v>8411.5600000000013</c:v>
                </c:pt>
                <c:pt idx="1684">
                  <c:v>9901.1200000000026</c:v>
                </c:pt>
                <c:pt idx="1685">
                  <c:v>9568.7900000000009</c:v>
                </c:pt>
                <c:pt idx="1686">
                  <c:v>8555.7599999999984</c:v>
                </c:pt>
                <c:pt idx="1687">
                  <c:v>7160.1900000000023</c:v>
                </c:pt>
                <c:pt idx="1688">
                  <c:v>8482.510000000002</c:v>
                </c:pt>
                <c:pt idx="1689">
                  <c:v>5496.5199999999968</c:v>
                </c:pt>
                <c:pt idx="1690">
                  <c:v>4355.16</c:v>
                </c:pt>
                <c:pt idx="1691">
                  <c:v>6903.23</c:v>
                </c:pt>
                <c:pt idx="1692">
                  <c:v>2857.5200000000004</c:v>
                </c:pt>
                <c:pt idx="1693">
                  <c:v>2627.8700000000026</c:v>
                </c:pt>
                <c:pt idx="1694">
                  <c:v>6117.0999999999985</c:v>
                </c:pt>
                <c:pt idx="1695">
                  <c:v>2944.3300000000017</c:v>
                </c:pt>
                <c:pt idx="1696">
                  <c:v>4918.9700000000012</c:v>
                </c:pt>
                <c:pt idx="1697">
                  <c:v>558.61999999999898</c:v>
                </c:pt>
                <c:pt idx="1698">
                  <c:v>155.4900000000016</c:v>
                </c:pt>
                <c:pt idx="1699">
                  <c:v>3190.7700000000004</c:v>
                </c:pt>
                <c:pt idx="1700">
                  <c:v>1831.6600000000035</c:v>
                </c:pt>
                <c:pt idx="1701">
                  <c:v>2569.1099999999969</c:v>
                </c:pt>
                <c:pt idx="1702">
                  <c:v>-362.09000000000015</c:v>
                </c:pt>
                <c:pt idx="1703">
                  <c:v>279.38000000000102</c:v>
                </c:pt>
                <c:pt idx="1704">
                  <c:v>-2111.3599999999969</c:v>
                </c:pt>
                <c:pt idx="1705">
                  <c:v>-1205.4399999999987</c:v>
                </c:pt>
                <c:pt idx="1706">
                  <c:v>-465.39999999999782</c:v>
                </c:pt>
                <c:pt idx="1707">
                  <c:v>-467.22000000000116</c:v>
                </c:pt>
                <c:pt idx="1708">
                  <c:v>968.16999999999825</c:v>
                </c:pt>
                <c:pt idx="1709">
                  <c:v>-3699.1800000000003</c:v>
                </c:pt>
                <c:pt idx="1710">
                  <c:v>-1087.3399999999965</c:v>
                </c:pt>
                <c:pt idx="1711">
                  <c:v>-3854.8200000000033</c:v>
                </c:pt>
                <c:pt idx="1712">
                  <c:v>-423.88999999999942</c:v>
                </c:pt>
                <c:pt idx="1713">
                  <c:v>-1950.0800000000017</c:v>
                </c:pt>
                <c:pt idx="1714">
                  <c:v>-2689.8199999999997</c:v>
                </c:pt>
                <c:pt idx="1715">
                  <c:v>-3454.4300000000003</c:v>
                </c:pt>
                <c:pt idx="1716">
                  <c:v>-2311.5580000000009</c:v>
                </c:pt>
                <c:pt idx="1717">
                  <c:v>-4447.3269999999975</c:v>
                </c:pt>
                <c:pt idx="1718">
                  <c:v>-3704.9879999999976</c:v>
                </c:pt>
                <c:pt idx="1719">
                  <c:v>-3428.1899999999987</c:v>
                </c:pt>
                <c:pt idx="1720">
                  <c:v>-2262.7299999999996</c:v>
                </c:pt>
                <c:pt idx="1721">
                  <c:v>-1218.869999999999</c:v>
                </c:pt>
                <c:pt idx="1722">
                  <c:v>-2502.7500000000036</c:v>
                </c:pt>
                <c:pt idx="1723">
                  <c:v>-4257.66</c:v>
                </c:pt>
                <c:pt idx="1724">
                  <c:v>-3375.4000000000015</c:v>
                </c:pt>
                <c:pt idx="1725">
                  <c:v>-3522.9500000000007</c:v>
                </c:pt>
                <c:pt idx="1726">
                  <c:v>-4094.4000000000015</c:v>
                </c:pt>
                <c:pt idx="1727">
                  <c:v>-5464.18</c:v>
                </c:pt>
                <c:pt idx="1728">
                  <c:v>-5610.3500000000022</c:v>
                </c:pt>
                <c:pt idx="1729">
                  <c:v>-2051.09</c:v>
                </c:pt>
                <c:pt idx="1730">
                  <c:v>-7070.0099999999984</c:v>
                </c:pt>
                <c:pt idx="1731">
                  <c:v>-3829.5020000000004</c:v>
                </c:pt>
                <c:pt idx="1732">
                  <c:v>-3743.75</c:v>
                </c:pt>
                <c:pt idx="1733">
                  <c:v>-3811.0400000000009</c:v>
                </c:pt>
                <c:pt idx="1734">
                  <c:v>-4763.9400000000023</c:v>
                </c:pt>
                <c:pt idx="1735">
                  <c:v>-6058.1900000000023</c:v>
                </c:pt>
                <c:pt idx="1736">
                  <c:v>-5773.4640000000036</c:v>
                </c:pt>
                <c:pt idx="1737">
                  <c:v>-7349.0889999999999</c:v>
                </c:pt>
                <c:pt idx="1738">
                  <c:v>-5817.869999999999</c:v>
                </c:pt>
                <c:pt idx="1739">
                  <c:v>-4304.9629999999997</c:v>
                </c:pt>
                <c:pt idx="1740">
                  <c:v>-3026.880000000001</c:v>
                </c:pt>
                <c:pt idx="1741">
                  <c:v>-5957.1879999999983</c:v>
                </c:pt>
                <c:pt idx="1742">
                  <c:v>-7866.3690000000024</c:v>
                </c:pt>
                <c:pt idx="1743">
                  <c:v>-6360.93</c:v>
                </c:pt>
                <c:pt idx="1744">
                  <c:v>-9623.1110000000008</c:v>
                </c:pt>
                <c:pt idx="1745">
                  <c:v>-6214.7539999999972</c:v>
                </c:pt>
                <c:pt idx="1746">
                  <c:v>-5361.7860000000001</c:v>
                </c:pt>
                <c:pt idx="1747">
                  <c:v>-9307.4019999999982</c:v>
                </c:pt>
                <c:pt idx="1748">
                  <c:v>-7888.1779999999999</c:v>
                </c:pt>
                <c:pt idx="1749">
                  <c:v>-8346.4109999999964</c:v>
                </c:pt>
                <c:pt idx="1750">
                  <c:v>-7958.676999999996</c:v>
                </c:pt>
                <c:pt idx="1751">
                  <c:v>-7938.6909999999989</c:v>
                </c:pt>
                <c:pt idx="1752">
                  <c:v>-9474.0290000000023</c:v>
                </c:pt>
                <c:pt idx="1753">
                  <c:v>-5757.3000000000029</c:v>
                </c:pt>
                <c:pt idx="1754">
                  <c:v>-10843.656999999999</c:v>
                </c:pt>
                <c:pt idx="1755">
                  <c:v>-9945.982</c:v>
                </c:pt>
                <c:pt idx="1756">
                  <c:v>-9450.8329999999987</c:v>
                </c:pt>
                <c:pt idx="1757">
                  <c:v>-8719.9390000000021</c:v>
                </c:pt>
                <c:pt idx="1758">
                  <c:v>-10255.435999999998</c:v>
                </c:pt>
                <c:pt idx="1759">
                  <c:v>-11710.811000000002</c:v>
                </c:pt>
                <c:pt idx="1760">
                  <c:v>-10220.490000000002</c:v>
                </c:pt>
                <c:pt idx="1761">
                  <c:v>-10835.570999999996</c:v>
                </c:pt>
                <c:pt idx="1762">
                  <c:v>-12446.741000000002</c:v>
                </c:pt>
                <c:pt idx="1763">
                  <c:v>-13814.855</c:v>
                </c:pt>
                <c:pt idx="1764">
                  <c:v>-12248.227000000003</c:v>
                </c:pt>
                <c:pt idx="1765">
                  <c:v>-14029.236000000001</c:v>
                </c:pt>
                <c:pt idx="1766">
                  <c:v>-15577.852999999999</c:v>
                </c:pt>
                <c:pt idx="1767">
                  <c:v>-14693.911</c:v>
                </c:pt>
                <c:pt idx="1768">
                  <c:v>-14401.393</c:v>
                </c:pt>
                <c:pt idx="1769">
                  <c:v>-16264.036</c:v>
                </c:pt>
                <c:pt idx="1770">
                  <c:v>-16083.368999999999</c:v>
                </c:pt>
                <c:pt idx="1771">
                  <c:v>-16030.583000000001</c:v>
                </c:pt>
                <c:pt idx="1772">
                  <c:v>-16209.867999999999</c:v>
                </c:pt>
                <c:pt idx="1773">
                  <c:v>-17458.493999999999</c:v>
                </c:pt>
                <c:pt idx="1774">
                  <c:v>-17311.396999999997</c:v>
                </c:pt>
                <c:pt idx="1775">
                  <c:v>-17618.103999999999</c:v>
                </c:pt>
                <c:pt idx="1776">
                  <c:v>-18601.685000000001</c:v>
                </c:pt>
                <c:pt idx="1777">
                  <c:v>-20382.228999999999</c:v>
                </c:pt>
                <c:pt idx="1778">
                  <c:v>-17079.465</c:v>
                </c:pt>
                <c:pt idx="1779">
                  <c:v>-19339.147000000001</c:v>
                </c:pt>
                <c:pt idx="1780">
                  <c:v>-21522.214</c:v>
                </c:pt>
                <c:pt idx="1781">
                  <c:v>-21201.78</c:v>
                </c:pt>
                <c:pt idx="1782">
                  <c:v>-20528.255000000001</c:v>
                </c:pt>
                <c:pt idx="1783">
                  <c:v>-19224.853999999999</c:v>
                </c:pt>
                <c:pt idx="1784">
                  <c:v>-19100.493000000002</c:v>
                </c:pt>
                <c:pt idx="1785">
                  <c:v>-22180.785000000003</c:v>
                </c:pt>
                <c:pt idx="1786">
                  <c:v>-21742.402999999998</c:v>
                </c:pt>
                <c:pt idx="1787">
                  <c:v>-21744.688999999998</c:v>
                </c:pt>
                <c:pt idx="1788">
                  <c:v>-19192.506000000001</c:v>
                </c:pt>
                <c:pt idx="1789">
                  <c:v>-21695.712</c:v>
                </c:pt>
                <c:pt idx="1790">
                  <c:v>-23728.487000000001</c:v>
                </c:pt>
                <c:pt idx="1791">
                  <c:v>-22175.595999999998</c:v>
                </c:pt>
                <c:pt idx="1792">
                  <c:v>-24543.916999999998</c:v>
                </c:pt>
                <c:pt idx="1793">
                  <c:v>-22705.381999999998</c:v>
                </c:pt>
                <c:pt idx="1794">
                  <c:v>-25306.244999999999</c:v>
                </c:pt>
                <c:pt idx="1795">
                  <c:v>-25196.377</c:v>
                </c:pt>
                <c:pt idx="1796">
                  <c:v>-25711.975000000002</c:v>
                </c:pt>
                <c:pt idx="1797">
                  <c:v>-26067.502</c:v>
                </c:pt>
                <c:pt idx="1798">
                  <c:v>-27635.648000000001</c:v>
                </c:pt>
                <c:pt idx="1799">
                  <c:v>-28250.123999999996</c:v>
                </c:pt>
                <c:pt idx="1800">
                  <c:v>-27712.097000000002</c:v>
                </c:pt>
                <c:pt idx="1801">
                  <c:v>-27011.875</c:v>
                </c:pt>
                <c:pt idx="1802">
                  <c:v>-28065.486999999997</c:v>
                </c:pt>
                <c:pt idx="1803">
                  <c:v>-26104.733</c:v>
                </c:pt>
                <c:pt idx="1804">
                  <c:v>-25095.828999999998</c:v>
                </c:pt>
                <c:pt idx="1805">
                  <c:v>-27472.834000000003</c:v>
                </c:pt>
                <c:pt idx="1806">
                  <c:v>-28374.635000000002</c:v>
                </c:pt>
                <c:pt idx="1807">
                  <c:v>-31055.752</c:v>
                </c:pt>
                <c:pt idx="1808">
                  <c:v>-31853.024000000001</c:v>
                </c:pt>
                <c:pt idx="1809">
                  <c:v>-31570.282999999996</c:v>
                </c:pt>
                <c:pt idx="1810">
                  <c:v>-30939.485000000001</c:v>
                </c:pt>
                <c:pt idx="1811">
                  <c:v>-30303.044000000002</c:v>
                </c:pt>
                <c:pt idx="1812">
                  <c:v>-29498.598000000002</c:v>
                </c:pt>
                <c:pt idx="1813">
                  <c:v>-31934.663</c:v>
                </c:pt>
                <c:pt idx="1814">
                  <c:v>-31470.033000000003</c:v>
                </c:pt>
                <c:pt idx="1815">
                  <c:v>-31862.335000000003</c:v>
                </c:pt>
                <c:pt idx="1816">
                  <c:v>-32839.203000000001</c:v>
                </c:pt>
                <c:pt idx="1817">
                  <c:v>-34244.074999999997</c:v>
                </c:pt>
                <c:pt idx="1818">
                  <c:v>-31980.897299999997</c:v>
                </c:pt>
                <c:pt idx="1819">
                  <c:v>-34965.061000000002</c:v>
                </c:pt>
                <c:pt idx="1820">
                  <c:v>-34241.484000000004</c:v>
                </c:pt>
                <c:pt idx="1821">
                  <c:v>-37187.649899999997</c:v>
                </c:pt>
                <c:pt idx="1822">
                  <c:v>-36772.001199999999</c:v>
                </c:pt>
                <c:pt idx="1823">
                  <c:v>-34734.647100000002</c:v>
                </c:pt>
                <c:pt idx="1824">
                  <c:v>-33275.452999999994</c:v>
                </c:pt>
                <c:pt idx="1825">
                  <c:v>-38131.097399999999</c:v>
                </c:pt>
                <c:pt idx="1826">
                  <c:v>-37356.5645</c:v>
                </c:pt>
                <c:pt idx="1827">
                  <c:v>-36717.526130000006</c:v>
                </c:pt>
                <c:pt idx="1828">
                  <c:v>-34013.8246</c:v>
                </c:pt>
                <c:pt idx="1829">
                  <c:v>-37215.571199999998</c:v>
                </c:pt>
                <c:pt idx="1830">
                  <c:v>-37576.44412</c:v>
                </c:pt>
                <c:pt idx="1831">
                  <c:v>-37965.695500000002</c:v>
                </c:pt>
                <c:pt idx="1832">
                  <c:v>-37791.290699999998</c:v>
                </c:pt>
                <c:pt idx="1833">
                  <c:v>-36333.6181</c:v>
                </c:pt>
                <c:pt idx="1834">
                  <c:v>-39516.6034</c:v>
                </c:pt>
                <c:pt idx="1835">
                  <c:v>-39901.117899999997</c:v>
                </c:pt>
                <c:pt idx="1836">
                  <c:v>-39711.003700000001</c:v>
                </c:pt>
                <c:pt idx="1837">
                  <c:v>-38152.311000000002</c:v>
                </c:pt>
                <c:pt idx="1838">
                  <c:v>-40966.186699999998</c:v>
                </c:pt>
                <c:pt idx="1839">
                  <c:v>-39246.676900000006</c:v>
                </c:pt>
                <c:pt idx="1840">
                  <c:v>-39391.632299999997</c:v>
                </c:pt>
                <c:pt idx="1841">
                  <c:v>-41406.100900000005</c:v>
                </c:pt>
                <c:pt idx="1842">
                  <c:v>-39428.253000000004</c:v>
                </c:pt>
                <c:pt idx="1843">
                  <c:v>-41928.708699999996</c:v>
                </c:pt>
                <c:pt idx="1844">
                  <c:v>-42924.198200000006</c:v>
                </c:pt>
                <c:pt idx="1845">
                  <c:v>-43462.982000000004</c:v>
                </c:pt>
                <c:pt idx="1846">
                  <c:v>-43417.363099999995</c:v>
                </c:pt>
                <c:pt idx="1847">
                  <c:v>-43168.640999999996</c:v>
                </c:pt>
                <c:pt idx="1848">
                  <c:v>-42279.663399999998</c:v>
                </c:pt>
                <c:pt idx="1849">
                  <c:v>-42068.941800000001</c:v>
                </c:pt>
                <c:pt idx="1850">
                  <c:v>-42431.795759999994</c:v>
                </c:pt>
                <c:pt idx="1851">
                  <c:v>-39889.215400000001</c:v>
                </c:pt>
                <c:pt idx="1852">
                  <c:v>-44842.223000000005</c:v>
                </c:pt>
                <c:pt idx="1853">
                  <c:v>-38815.770000000004</c:v>
                </c:pt>
                <c:pt idx="1854">
                  <c:v>-41146.853599999995</c:v>
                </c:pt>
                <c:pt idx="1855">
                  <c:v>-44500.728000000003</c:v>
                </c:pt>
                <c:pt idx="1856">
                  <c:v>-43687.743999999999</c:v>
                </c:pt>
                <c:pt idx="1857">
                  <c:v>-44473.269</c:v>
                </c:pt>
                <c:pt idx="1858">
                  <c:v>-43754.730300000003</c:v>
                </c:pt>
                <c:pt idx="1859">
                  <c:v>-42255.252999999997</c:v>
                </c:pt>
                <c:pt idx="1860">
                  <c:v>-46613.158000000003</c:v>
                </c:pt>
                <c:pt idx="1861">
                  <c:v>-45597.990000000005</c:v>
                </c:pt>
                <c:pt idx="1862">
                  <c:v>-44947.811699999998</c:v>
                </c:pt>
                <c:pt idx="1863">
                  <c:v>-44319.305</c:v>
                </c:pt>
                <c:pt idx="1864">
                  <c:v>-46257.634000000005</c:v>
                </c:pt>
                <c:pt idx="1865">
                  <c:v>-45330.046000000002</c:v>
                </c:pt>
                <c:pt idx="1866">
                  <c:v>-44003.603510000001</c:v>
                </c:pt>
                <c:pt idx="1867">
                  <c:v>-44115.902600000001</c:v>
                </c:pt>
                <c:pt idx="1868">
                  <c:v>-43011.777600000001</c:v>
                </c:pt>
                <c:pt idx="1869">
                  <c:v>-45392.612000000001</c:v>
                </c:pt>
                <c:pt idx="1870">
                  <c:v>-46337.58</c:v>
                </c:pt>
                <c:pt idx="1871">
                  <c:v>-41954.042999999998</c:v>
                </c:pt>
                <c:pt idx="1872">
                  <c:v>-43254.395000000004</c:v>
                </c:pt>
                <c:pt idx="1873">
                  <c:v>-46027.678999999996</c:v>
                </c:pt>
                <c:pt idx="1874">
                  <c:v>-45910.188999999998</c:v>
                </c:pt>
                <c:pt idx="1875">
                  <c:v>-45570.673999999999</c:v>
                </c:pt>
                <c:pt idx="1876">
                  <c:v>-43439.023099999999</c:v>
                </c:pt>
                <c:pt idx="1877">
                  <c:v>-43604.738599999997</c:v>
                </c:pt>
                <c:pt idx="1878">
                  <c:v>-44012.606999999996</c:v>
                </c:pt>
                <c:pt idx="1879">
                  <c:v>-45052.4856</c:v>
                </c:pt>
                <c:pt idx="1880">
                  <c:v>-45724.644</c:v>
                </c:pt>
                <c:pt idx="1881">
                  <c:v>-45593.724999999999</c:v>
                </c:pt>
                <c:pt idx="1882">
                  <c:v>-43847.353200000005</c:v>
                </c:pt>
                <c:pt idx="1883">
                  <c:v>-42161.8658</c:v>
                </c:pt>
                <c:pt idx="1884">
                  <c:v>-43551.788400000005</c:v>
                </c:pt>
                <c:pt idx="1885">
                  <c:v>-44044.188999999998</c:v>
                </c:pt>
                <c:pt idx="1886">
                  <c:v>-43814.082999999999</c:v>
                </c:pt>
                <c:pt idx="1887">
                  <c:v>-44982.608999999997</c:v>
                </c:pt>
                <c:pt idx="1888">
                  <c:v>-44226.684999999998</c:v>
                </c:pt>
                <c:pt idx="1889">
                  <c:v>-42937.310749999997</c:v>
                </c:pt>
                <c:pt idx="1890">
                  <c:v>-41926.421500000004</c:v>
                </c:pt>
                <c:pt idx="1891">
                  <c:v>-44105.372900000002</c:v>
                </c:pt>
                <c:pt idx="1892">
                  <c:v>-43855.44</c:v>
                </c:pt>
                <c:pt idx="1893">
                  <c:v>-45176.697</c:v>
                </c:pt>
                <c:pt idx="1894">
                  <c:v>-41486.056100000002</c:v>
                </c:pt>
                <c:pt idx="1895">
                  <c:v>-44488.368999999999</c:v>
                </c:pt>
                <c:pt idx="1896">
                  <c:v>-41535.337700000004</c:v>
                </c:pt>
                <c:pt idx="1897">
                  <c:v>-45646.665999999997</c:v>
                </c:pt>
                <c:pt idx="1898">
                  <c:v>-42497.251499999998</c:v>
                </c:pt>
                <c:pt idx="1899">
                  <c:v>-43265.834799999997</c:v>
                </c:pt>
                <c:pt idx="1900">
                  <c:v>-43304.291599999997</c:v>
                </c:pt>
                <c:pt idx="1901">
                  <c:v>-43301.847099999999</c:v>
                </c:pt>
                <c:pt idx="1902">
                  <c:v>-45568.39</c:v>
                </c:pt>
                <c:pt idx="1903">
                  <c:v>-45637.357000000004</c:v>
                </c:pt>
                <c:pt idx="1904">
                  <c:v>-43766.019900000007</c:v>
                </c:pt>
                <c:pt idx="1905">
                  <c:v>-44549.712</c:v>
                </c:pt>
                <c:pt idx="1906">
                  <c:v>-43600.307000000001</c:v>
                </c:pt>
                <c:pt idx="1907">
                  <c:v>-46737.061999999998</c:v>
                </c:pt>
                <c:pt idx="1908">
                  <c:v>-41886.442999999999</c:v>
                </c:pt>
                <c:pt idx="1909">
                  <c:v>-44070.286</c:v>
                </c:pt>
                <c:pt idx="1910">
                  <c:v>-45377.813999999998</c:v>
                </c:pt>
                <c:pt idx="1911">
                  <c:v>-44739.533800000005</c:v>
                </c:pt>
                <c:pt idx="1912">
                  <c:v>-46287.541000000005</c:v>
                </c:pt>
                <c:pt idx="1913">
                  <c:v>-46355.442999999999</c:v>
                </c:pt>
                <c:pt idx="1914">
                  <c:v>-44725.643299999996</c:v>
                </c:pt>
                <c:pt idx="1915">
                  <c:v>-46791.228999999999</c:v>
                </c:pt>
                <c:pt idx="1916">
                  <c:v>-44093.322200000002</c:v>
                </c:pt>
                <c:pt idx="1917">
                  <c:v>-45224.912000000004</c:v>
                </c:pt>
                <c:pt idx="1918">
                  <c:v>-43884.119299999998</c:v>
                </c:pt>
                <c:pt idx="1919">
                  <c:v>-45229.340600000003</c:v>
                </c:pt>
                <c:pt idx="1920">
                  <c:v>-45770.574000000001</c:v>
                </c:pt>
                <c:pt idx="1921">
                  <c:v>-46291.812999999995</c:v>
                </c:pt>
                <c:pt idx="1922">
                  <c:v>-48474.883999999998</c:v>
                </c:pt>
                <c:pt idx="1923">
                  <c:v>-42600.253290000001</c:v>
                </c:pt>
                <c:pt idx="1924">
                  <c:v>-45632.784699999997</c:v>
                </c:pt>
                <c:pt idx="1925">
                  <c:v>-45131.534699999997</c:v>
                </c:pt>
                <c:pt idx="1926">
                  <c:v>-44797.0573</c:v>
                </c:pt>
                <c:pt idx="1927">
                  <c:v>-47227.634999999995</c:v>
                </c:pt>
                <c:pt idx="1928">
                  <c:v>-46568.906999999999</c:v>
                </c:pt>
                <c:pt idx="1929">
                  <c:v>-46262.82</c:v>
                </c:pt>
                <c:pt idx="1930">
                  <c:v>-47301.792000000001</c:v>
                </c:pt>
                <c:pt idx="1931">
                  <c:v>-47232.053</c:v>
                </c:pt>
                <c:pt idx="1932">
                  <c:v>-45967.707999999999</c:v>
                </c:pt>
                <c:pt idx="1933">
                  <c:v>-48465.732000000004</c:v>
                </c:pt>
                <c:pt idx="1934">
                  <c:v>-46234.276999999995</c:v>
                </c:pt>
                <c:pt idx="1935">
                  <c:v>-43887.786999999997</c:v>
                </c:pt>
                <c:pt idx="1936">
                  <c:v>-48411.103999999999</c:v>
                </c:pt>
                <c:pt idx="1937">
                  <c:v>-49883.267</c:v>
                </c:pt>
                <c:pt idx="1938">
                  <c:v>-46465.146000000001</c:v>
                </c:pt>
                <c:pt idx="1939">
                  <c:v>-46865.233000000007</c:v>
                </c:pt>
                <c:pt idx="1940">
                  <c:v>-47600.398000000001</c:v>
                </c:pt>
                <c:pt idx="1941">
                  <c:v>-47011.263999999996</c:v>
                </c:pt>
                <c:pt idx="1942">
                  <c:v>-48895.258999999998</c:v>
                </c:pt>
                <c:pt idx="1943">
                  <c:v>-44857.480600000003</c:v>
                </c:pt>
                <c:pt idx="1944">
                  <c:v>-48767.085999999996</c:v>
                </c:pt>
                <c:pt idx="1945">
                  <c:v>-48543.241000000002</c:v>
                </c:pt>
                <c:pt idx="1946">
                  <c:v>-46446.231</c:v>
                </c:pt>
                <c:pt idx="1947">
                  <c:v>-47224.427000000003</c:v>
                </c:pt>
                <c:pt idx="1948">
                  <c:v>-48467.251999999993</c:v>
                </c:pt>
                <c:pt idx="1949">
                  <c:v>-46115.415000000001</c:v>
                </c:pt>
                <c:pt idx="1950">
                  <c:v>-49949.343000000008</c:v>
                </c:pt>
                <c:pt idx="1951">
                  <c:v>-45701.138000000006</c:v>
                </c:pt>
                <c:pt idx="1952">
                  <c:v>-50417.627</c:v>
                </c:pt>
                <c:pt idx="1953">
                  <c:v>-47526.7</c:v>
                </c:pt>
                <c:pt idx="1954">
                  <c:v>-44695.284999999996</c:v>
                </c:pt>
                <c:pt idx="1955">
                  <c:v>-47052.616999999998</c:v>
                </c:pt>
                <c:pt idx="1956">
                  <c:v>-47501.067999999999</c:v>
                </c:pt>
                <c:pt idx="1957">
                  <c:v>-50142.517</c:v>
                </c:pt>
                <c:pt idx="1958">
                  <c:v>-48147.731</c:v>
                </c:pt>
                <c:pt idx="1959">
                  <c:v>-48282.468999999997</c:v>
                </c:pt>
                <c:pt idx="1960">
                  <c:v>-47732.538999999997</c:v>
                </c:pt>
                <c:pt idx="1961">
                  <c:v>-48084.259000000005</c:v>
                </c:pt>
                <c:pt idx="1962">
                  <c:v>-47518.767999999996</c:v>
                </c:pt>
                <c:pt idx="1963">
                  <c:v>-47624.968000000001</c:v>
                </c:pt>
                <c:pt idx="1964">
                  <c:v>-45931.852100000004</c:v>
                </c:pt>
                <c:pt idx="1965">
                  <c:v>-48320.771000000001</c:v>
                </c:pt>
                <c:pt idx="1966">
                  <c:v>-47693.332999999999</c:v>
                </c:pt>
                <c:pt idx="1967">
                  <c:v>-45139.313300000002</c:v>
                </c:pt>
                <c:pt idx="1968">
                  <c:v>-47633.358999999997</c:v>
                </c:pt>
                <c:pt idx="1969">
                  <c:v>-46394.498200000002</c:v>
                </c:pt>
                <c:pt idx="1970">
                  <c:v>-50773.468999999997</c:v>
                </c:pt>
                <c:pt idx="1971">
                  <c:v>-47421.875</c:v>
                </c:pt>
                <c:pt idx="1972">
                  <c:v>-46912.84</c:v>
                </c:pt>
                <c:pt idx="1973">
                  <c:v>-49051.214999999997</c:v>
                </c:pt>
                <c:pt idx="1974">
                  <c:v>-46896.826000000001</c:v>
                </c:pt>
                <c:pt idx="1975">
                  <c:v>-47885.591999999997</c:v>
                </c:pt>
                <c:pt idx="1976">
                  <c:v>-48022.156999999999</c:v>
                </c:pt>
                <c:pt idx="1977">
                  <c:v>-48145.756000000001</c:v>
                </c:pt>
                <c:pt idx="1978">
                  <c:v>-49386.45</c:v>
                </c:pt>
                <c:pt idx="1979">
                  <c:v>-47986.297999999995</c:v>
                </c:pt>
                <c:pt idx="1980">
                  <c:v>-47896.42</c:v>
                </c:pt>
                <c:pt idx="1981">
                  <c:v>-50032.654999999999</c:v>
                </c:pt>
                <c:pt idx="1982">
                  <c:v>-49849.089</c:v>
                </c:pt>
                <c:pt idx="1983">
                  <c:v>-50577.089</c:v>
                </c:pt>
                <c:pt idx="1984">
                  <c:v>-51726.687000000005</c:v>
                </c:pt>
                <c:pt idx="1985">
                  <c:v>-50653.839</c:v>
                </c:pt>
                <c:pt idx="1986">
                  <c:v>-48743.591999999997</c:v>
                </c:pt>
                <c:pt idx="1987">
                  <c:v>-51418.304000000004</c:v>
                </c:pt>
                <c:pt idx="1988">
                  <c:v>-51744.995000000003</c:v>
                </c:pt>
                <c:pt idx="1989">
                  <c:v>-49179.993999999999</c:v>
                </c:pt>
                <c:pt idx="1990">
                  <c:v>-49703.216</c:v>
                </c:pt>
                <c:pt idx="1991">
                  <c:v>-49126.131000000001</c:v>
                </c:pt>
                <c:pt idx="1992">
                  <c:v>-52233.126000000004</c:v>
                </c:pt>
                <c:pt idx="1993">
                  <c:v>-53178.096999999994</c:v>
                </c:pt>
                <c:pt idx="1994">
                  <c:v>-48574.675999999999</c:v>
                </c:pt>
                <c:pt idx="1995">
                  <c:v>-50889.887000000002</c:v>
                </c:pt>
                <c:pt idx="1996">
                  <c:v>-50896.61</c:v>
                </c:pt>
                <c:pt idx="1997">
                  <c:v>-51124.574999999997</c:v>
                </c:pt>
                <c:pt idx="1998">
                  <c:v>-51384.127</c:v>
                </c:pt>
                <c:pt idx="1999">
                  <c:v>-49474.942000000003</c:v>
                </c:pt>
                <c:pt idx="2000">
                  <c:v>-50182.493999999999</c:v>
                </c:pt>
                <c:pt idx="2001">
                  <c:v>-52975.771999999997</c:v>
                </c:pt>
                <c:pt idx="2002">
                  <c:v>-54279.475999999995</c:v>
                </c:pt>
                <c:pt idx="2003">
                  <c:v>-49206.697</c:v>
                </c:pt>
                <c:pt idx="2004">
                  <c:v>-49635.320000000007</c:v>
                </c:pt>
                <c:pt idx="2005">
                  <c:v>-52873.077999999994</c:v>
                </c:pt>
                <c:pt idx="2006">
                  <c:v>-50494.684999999998</c:v>
                </c:pt>
                <c:pt idx="2007">
                  <c:v>-54283.139000000003</c:v>
                </c:pt>
                <c:pt idx="2008">
                  <c:v>-52250.978000000003</c:v>
                </c:pt>
                <c:pt idx="2009">
                  <c:v>-52674.409</c:v>
                </c:pt>
                <c:pt idx="2010">
                  <c:v>-53631.137999999999</c:v>
                </c:pt>
                <c:pt idx="2011">
                  <c:v>-52164.61</c:v>
                </c:pt>
                <c:pt idx="2012">
                  <c:v>-56986.695</c:v>
                </c:pt>
                <c:pt idx="2013">
                  <c:v>-55621.034</c:v>
                </c:pt>
                <c:pt idx="2014">
                  <c:v>-54924.624000000003</c:v>
                </c:pt>
                <c:pt idx="2015">
                  <c:v>-55158.534</c:v>
                </c:pt>
                <c:pt idx="2016">
                  <c:v>-52809.449000000001</c:v>
                </c:pt>
                <c:pt idx="2017">
                  <c:v>-56078.639000000003</c:v>
                </c:pt>
                <c:pt idx="2018">
                  <c:v>-53641.508999999998</c:v>
                </c:pt>
                <c:pt idx="2019">
                  <c:v>-53961.338000000003</c:v>
                </c:pt>
                <c:pt idx="2020">
                  <c:v>-55486.902999999998</c:v>
                </c:pt>
                <c:pt idx="2021">
                  <c:v>-55487.058000000005</c:v>
                </c:pt>
                <c:pt idx="2022">
                  <c:v>-56837.923999999999</c:v>
                </c:pt>
                <c:pt idx="2023">
                  <c:v>-54753.566999999995</c:v>
                </c:pt>
                <c:pt idx="2024">
                  <c:v>-54960.942999999999</c:v>
                </c:pt>
                <c:pt idx="2025">
                  <c:v>-55418.243000000002</c:v>
                </c:pt>
                <c:pt idx="2026">
                  <c:v>-55818.328999999998</c:v>
                </c:pt>
                <c:pt idx="2027">
                  <c:v>-56184.851000000002</c:v>
                </c:pt>
                <c:pt idx="2028">
                  <c:v>-56312.1</c:v>
                </c:pt>
                <c:pt idx="2029">
                  <c:v>-56409.149000000005</c:v>
                </c:pt>
                <c:pt idx="2030">
                  <c:v>-56610.866999999998</c:v>
                </c:pt>
                <c:pt idx="2031">
                  <c:v>-52307.130000000005</c:v>
                </c:pt>
                <c:pt idx="2032">
                  <c:v>-53971.557999999997</c:v>
                </c:pt>
                <c:pt idx="2033">
                  <c:v>-60218.812000000005</c:v>
                </c:pt>
                <c:pt idx="2034">
                  <c:v>-54445.798999999999</c:v>
                </c:pt>
                <c:pt idx="2035">
                  <c:v>-55637.67</c:v>
                </c:pt>
                <c:pt idx="2036">
                  <c:v>-53894.963999999993</c:v>
                </c:pt>
                <c:pt idx="2037">
                  <c:v>-53598.784</c:v>
                </c:pt>
                <c:pt idx="2038">
                  <c:v>-55842.281000000003</c:v>
                </c:pt>
                <c:pt idx="2039">
                  <c:v>-57673.946000000004</c:v>
                </c:pt>
                <c:pt idx="2040">
                  <c:v>-56827.088000000003</c:v>
                </c:pt>
                <c:pt idx="2041">
                  <c:v>-55634.768000000004</c:v>
                </c:pt>
                <c:pt idx="2042">
                  <c:v>-55796.356999999996</c:v>
                </c:pt>
                <c:pt idx="2043">
                  <c:v>-53784.641000000003</c:v>
                </c:pt>
                <c:pt idx="2044">
                  <c:v>-53296.815000000002</c:v>
                </c:pt>
                <c:pt idx="2045">
                  <c:v>-55340.880000000005</c:v>
                </c:pt>
                <c:pt idx="2046">
                  <c:v>-54891.819000000003</c:v>
                </c:pt>
                <c:pt idx="2047">
                  <c:v>-55007.014000000003</c:v>
                </c:pt>
                <c:pt idx="2048">
                  <c:v>-56589.502000000008</c:v>
                </c:pt>
                <c:pt idx="2049">
                  <c:v>-51293.638700000003</c:v>
                </c:pt>
                <c:pt idx="2050">
                  <c:v>-55262.756000000001</c:v>
                </c:pt>
                <c:pt idx="2051">
                  <c:v>-54859.316999999995</c:v>
                </c:pt>
                <c:pt idx="2052">
                  <c:v>-54210.663</c:v>
                </c:pt>
                <c:pt idx="2053">
                  <c:v>-54528.201000000001</c:v>
                </c:pt>
                <c:pt idx="2054">
                  <c:v>-53860.317999999999</c:v>
                </c:pt>
                <c:pt idx="2055">
                  <c:v>-52788.240999999995</c:v>
                </c:pt>
                <c:pt idx="2056">
                  <c:v>-52539.978000000003</c:v>
                </c:pt>
                <c:pt idx="2057">
                  <c:v>-53947.445000000007</c:v>
                </c:pt>
                <c:pt idx="2058">
                  <c:v>-51019.898000000001</c:v>
                </c:pt>
                <c:pt idx="2059">
                  <c:v>-51417.237999999998</c:v>
                </c:pt>
                <c:pt idx="2060">
                  <c:v>-54600.063000000002</c:v>
                </c:pt>
                <c:pt idx="2061">
                  <c:v>-54093.47</c:v>
                </c:pt>
                <c:pt idx="2062">
                  <c:v>-50601.961000000003</c:v>
                </c:pt>
                <c:pt idx="2063">
                  <c:v>-54573.669000000002</c:v>
                </c:pt>
                <c:pt idx="2064">
                  <c:v>-53534.55</c:v>
                </c:pt>
                <c:pt idx="2065">
                  <c:v>-52644.502</c:v>
                </c:pt>
                <c:pt idx="2066">
                  <c:v>-51918.641999999993</c:v>
                </c:pt>
                <c:pt idx="2067">
                  <c:v>-52087.100999999995</c:v>
                </c:pt>
                <c:pt idx="2068">
                  <c:v>-51305.993999999999</c:v>
                </c:pt>
                <c:pt idx="2069">
                  <c:v>-54328.002</c:v>
                </c:pt>
                <c:pt idx="2070">
                  <c:v>-51389.465000000004</c:v>
                </c:pt>
                <c:pt idx="2071">
                  <c:v>-49777.222000000002</c:v>
                </c:pt>
                <c:pt idx="2072">
                  <c:v>-51442.409999999996</c:v>
                </c:pt>
                <c:pt idx="2073">
                  <c:v>-55193.792999999998</c:v>
                </c:pt>
                <c:pt idx="2074">
                  <c:v>-51425.626000000004</c:v>
                </c:pt>
                <c:pt idx="2075">
                  <c:v>-52382.351999999999</c:v>
                </c:pt>
                <c:pt idx="2076">
                  <c:v>-51104.129000000001</c:v>
                </c:pt>
                <c:pt idx="2077">
                  <c:v>-48003.689199999993</c:v>
                </c:pt>
                <c:pt idx="2078">
                  <c:v>-53906.705999999998</c:v>
                </c:pt>
                <c:pt idx="2079">
                  <c:v>-51891.017999999996</c:v>
                </c:pt>
                <c:pt idx="2080">
                  <c:v>-49453.58</c:v>
                </c:pt>
                <c:pt idx="2081">
                  <c:v>-54206.394</c:v>
                </c:pt>
                <c:pt idx="2082">
                  <c:v>-49567.566000000006</c:v>
                </c:pt>
                <c:pt idx="2083">
                  <c:v>-48671.873800000001</c:v>
                </c:pt>
                <c:pt idx="2084">
                  <c:v>-51540.068999999996</c:v>
                </c:pt>
                <c:pt idx="2085">
                  <c:v>-51142.425999999999</c:v>
                </c:pt>
                <c:pt idx="2086">
                  <c:v>-48010.862000000001</c:v>
                </c:pt>
                <c:pt idx="2087">
                  <c:v>-49424.288999999997</c:v>
                </c:pt>
                <c:pt idx="2088">
                  <c:v>-50703.885000000002</c:v>
                </c:pt>
                <c:pt idx="2089">
                  <c:v>-45685.267499999994</c:v>
                </c:pt>
                <c:pt idx="2090">
                  <c:v>-48251.035999999993</c:v>
                </c:pt>
                <c:pt idx="2091">
                  <c:v>-48590.851999999999</c:v>
                </c:pt>
                <c:pt idx="2092">
                  <c:v>-47247.316999999995</c:v>
                </c:pt>
                <c:pt idx="2093">
                  <c:v>-50471.343999999997</c:v>
                </c:pt>
                <c:pt idx="2094">
                  <c:v>-46768.183999999994</c:v>
                </c:pt>
                <c:pt idx="2095">
                  <c:v>-48278.961000000003</c:v>
                </c:pt>
                <c:pt idx="2096">
                  <c:v>-46173.095000000001</c:v>
                </c:pt>
                <c:pt idx="2097">
                  <c:v>-46706.239000000001</c:v>
                </c:pt>
                <c:pt idx="2098">
                  <c:v>-46628.269100000005</c:v>
                </c:pt>
                <c:pt idx="2099">
                  <c:v>-46924.127999999997</c:v>
                </c:pt>
                <c:pt idx="2100">
                  <c:v>-45104.218800000002</c:v>
                </c:pt>
                <c:pt idx="2101">
                  <c:v>-45767.821399999993</c:v>
                </c:pt>
                <c:pt idx="2102">
                  <c:v>-46849.978999999999</c:v>
                </c:pt>
                <c:pt idx="2103">
                  <c:v>-47309.574000000001</c:v>
                </c:pt>
                <c:pt idx="2104">
                  <c:v>-46126.254000000001</c:v>
                </c:pt>
                <c:pt idx="2105">
                  <c:v>-46318.519099999998</c:v>
                </c:pt>
                <c:pt idx="2106">
                  <c:v>-43038.785199999998</c:v>
                </c:pt>
                <c:pt idx="2107">
                  <c:v>-45687.557999999997</c:v>
                </c:pt>
                <c:pt idx="2108">
                  <c:v>-45096.434000000001</c:v>
                </c:pt>
                <c:pt idx="2109">
                  <c:v>-46355.748</c:v>
                </c:pt>
                <c:pt idx="2110">
                  <c:v>-43673.095799999996</c:v>
                </c:pt>
                <c:pt idx="2111">
                  <c:v>-47232.669000000002</c:v>
                </c:pt>
                <c:pt idx="2112">
                  <c:v>-42895.817299999995</c:v>
                </c:pt>
                <c:pt idx="2113">
                  <c:v>-46846.62</c:v>
                </c:pt>
                <c:pt idx="2114">
                  <c:v>-42657.013999999996</c:v>
                </c:pt>
                <c:pt idx="2115">
                  <c:v>-45744.782999999996</c:v>
                </c:pt>
                <c:pt idx="2116">
                  <c:v>-44584.5</c:v>
                </c:pt>
                <c:pt idx="2117">
                  <c:v>-41521.001899999996</c:v>
                </c:pt>
                <c:pt idx="2118">
                  <c:v>-45666.349000000002</c:v>
                </c:pt>
                <c:pt idx="2119">
                  <c:v>-44854.5841</c:v>
                </c:pt>
                <c:pt idx="2120">
                  <c:v>-44767.148999999998</c:v>
                </c:pt>
                <c:pt idx="2121">
                  <c:v>-43608.091199999995</c:v>
                </c:pt>
                <c:pt idx="2122">
                  <c:v>-45094.448899999996</c:v>
                </c:pt>
                <c:pt idx="2123">
                  <c:v>-40005.185000000005</c:v>
                </c:pt>
                <c:pt idx="2124">
                  <c:v>-42278.905200000001</c:v>
                </c:pt>
                <c:pt idx="2125">
                  <c:v>-42834.477699999996</c:v>
                </c:pt>
                <c:pt idx="2126">
                  <c:v>-42560.265600000006</c:v>
                </c:pt>
                <c:pt idx="2127">
                  <c:v>-40997.7693</c:v>
                </c:pt>
                <c:pt idx="2128">
                  <c:v>-44526.677000000003</c:v>
                </c:pt>
                <c:pt idx="2129">
                  <c:v>-45763.858</c:v>
                </c:pt>
                <c:pt idx="2130">
                  <c:v>-41103.821900000003</c:v>
                </c:pt>
                <c:pt idx="2131">
                  <c:v>-43341.3724</c:v>
                </c:pt>
                <c:pt idx="2132">
                  <c:v>-42311.25</c:v>
                </c:pt>
                <c:pt idx="2133">
                  <c:v>-40182.947</c:v>
                </c:pt>
                <c:pt idx="2134">
                  <c:v>-41441.198799999998</c:v>
                </c:pt>
                <c:pt idx="2135">
                  <c:v>-43476.108999999997</c:v>
                </c:pt>
                <c:pt idx="2136">
                  <c:v>-42654.421999999999</c:v>
                </c:pt>
                <c:pt idx="2137">
                  <c:v>-40375.514799999997</c:v>
                </c:pt>
                <c:pt idx="2138">
                  <c:v>-43360.7448</c:v>
                </c:pt>
                <c:pt idx="2139">
                  <c:v>-41945.339799999994</c:v>
                </c:pt>
                <c:pt idx="2140">
                  <c:v>-42727.662000000004</c:v>
                </c:pt>
                <c:pt idx="2141">
                  <c:v>-43597.417999999998</c:v>
                </c:pt>
                <c:pt idx="2142">
                  <c:v>-40980.526000000005</c:v>
                </c:pt>
                <c:pt idx="2143">
                  <c:v>-42189.938500000004</c:v>
                </c:pt>
                <c:pt idx="2144">
                  <c:v>-40705.268000000004</c:v>
                </c:pt>
                <c:pt idx="2145">
                  <c:v>-43545.837</c:v>
                </c:pt>
                <c:pt idx="2146">
                  <c:v>-43520.045000000006</c:v>
                </c:pt>
                <c:pt idx="2147">
                  <c:v>-41452.6391</c:v>
                </c:pt>
                <c:pt idx="2148">
                  <c:v>-41119.845000000001</c:v>
                </c:pt>
                <c:pt idx="2149">
                  <c:v>-42290.499000000003</c:v>
                </c:pt>
                <c:pt idx="2150">
                  <c:v>-39803.013000000006</c:v>
                </c:pt>
                <c:pt idx="2151">
                  <c:v>-39980.315999999999</c:v>
                </c:pt>
                <c:pt idx="2152">
                  <c:v>-40509.640210000005</c:v>
                </c:pt>
                <c:pt idx="2153">
                  <c:v>-42768.250200000002</c:v>
                </c:pt>
                <c:pt idx="2154">
                  <c:v>-41957.243700000006</c:v>
                </c:pt>
                <c:pt idx="2155">
                  <c:v>-41468.044900000001</c:v>
                </c:pt>
                <c:pt idx="2156">
                  <c:v>-38581.8531</c:v>
                </c:pt>
                <c:pt idx="2157">
                  <c:v>-42412.714</c:v>
                </c:pt>
                <c:pt idx="2158">
                  <c:v>-41563.8747</c:v>
                </c:pt>
                <c:pt idx="2159">
                  <c:v>-38691.100999999995</c:v>
                </c:pt>
                <c:pt idx="2160">
                  <c:v>-39342.345761000004</c:v>
                </c:pt>
                <c:pt idx="2161">
                  <c:v>-38303.981800000001</c:v>
                </c:pt>
                <c:pt idx="2162">
                  <c:v>-37838.138399999996</c:v>
                </c:pt>
                <c:pt idx="2163">
                  <c:v>-38384.2431</c:v>
                </c:pt>
                <c:pt idx="2164">
                  <c:v>-40415.648290999998</c:v>
                </c:pt>
                <c:pt idx="2165">
                  <c:v>-41791.985800000002</c:v>
                </c:pt>
                <c:pt idx="2166">
                  <c:v>-39066.623500000002</c:v>
                </c:pt>
                <c:pt idx="2167">
                  <c:v>-40904.996500000001</c:v>
                </c:pt>
                <c:pt idx="2168">
                  <c:v>-41581.573499999999</c:v>
                </c:pt>
                <c:pt idx="2169">
                  <c:v>-37350.314100000003</c:v>
                </c:pt>
                <c:pt idx="2170">
                  <c:v>-41138.14978</c:v>
                </c:pt>
                <c:pt idx="2171">
                  <c:v>-36758.574399999998</c:v>
                </c:pt>
                <c:pt idx="2172">
                  <c:v>-38988.803599999999</c:v>
                </c:pt>
                <c:pt idx="2173">
                  <c:v>-40112.765899999999</c:v>
                </c:pt>
                <c:pt idx="2174">
                  <c:v>-37129.82</c:v>
                </c:pt>
                <c:pt idx="2175">
                  <c:v>-38404.8436</c:v>
                </c:pt>
                <c:pt idx="2176">
                  <c:v>-39001.001900000003</c:v>
                </c:pt>
                <c:pt idx="2177">
                  <c:v>-34408.263800000001</c:v>
                </c:pt>
                <c:pt idx="2178">
                  <c:v>-38659.058400000002</c:v>
                </c:pt>
                <c:pt idx="2179">
                  <c:v>-37525.025399999999</c:v>
                </c:pt>
                <c:pt idx="2180">
                  <c:v>-36772.615000000005</c:v>
                </c:pt>
                <c:pt idx="2181">
                  <c:v>-37689.972659999999</c:v>
                </c:pt>
                <c:pt idx="2182">
                  <c:v>-35914.154170000002</c:v>
                </c:pt>
                <c:pt idx="2183">
                  <c:v>-40917.202400000002</c:v>
                </c:pt>
                <c:pt idx="2184">
                  <c:v>-37201.388800000001</c:v>
                </c:pt>
                <c:pt idx="2185">
                  <c:v>-35580.600510000004</c:v>
                </c:pt>
                <c:pt idx="2186">
                  <c:v>-38482.056900000003</c:v>
                </c:pt>
                <c:pt idx="2187">
                  <c:v>-35798.185400000002</c:v>
                </c:pt>
                <c:pt idx="2188">
                  <c:v>-37390.745999999999</c:v>
                </c:pt>
                <c:pt idx="2189">
                  <c:v>-39170.682339999999</c:v>
                </c:pt>
                <c:pt idx="2190">
                  <c:v>-37574.008200000004</c:v>
                </c:pt>
                <c:pt idx="2191">
                  <c:v>-34795.384099999996</c:v>
                </c:pt>
                <c:pt idx="2192">
                  <c:v>-36204.6849</c:v>
                </c:pt>
                <c:pt idx="2193">
                  <c:v>-37682.0334</c:v>
                </c:pt>
                <c:pt idx="2194">
                  <c:v>-33859.714999999997</c:v>
                </c:pt>
                <c:pt idx="2195">
                  <c:v>-38495.335200000001</c:v>
                </c:pt>
                <c:pt idx="2196">
                  <c:v>-33708.800000000003</c:v>
                </c:pt>
                <c:pt idx="2197">
                  <c:v>-36867.977000000006</c:v>
                </c:pt>
                <c:pt idx="2198">
                  <c:v>-34269.257700000002</c:v>
                </c:pt>
                <c:pt idx="2199">
                  <c:v>-32970.883600000001</c:v>
                </c:pt>
                <c:pt idx="2200">
                  <c:v>-34617.157299999999</c:v>
                </c:pt>
                <c:pt idx="2201">
                  <c:v>-34289.853999999999</c:v>
                </c:pt>
                <c:pt idx="2202">
                  <c:v>-33157.650999999998</c:v>
                </c:pt>
                <c:pt idx="2203">
                  <c:v>-37590.937429999998</c:v>
                </c:pt>
                <c:pt idx="2204">
                  <c:v>-34626.464500000002</c:v>
                </c:pt>
                <c:pt idx="2205">
                  <c:v>-33666.989600000001</c:v>
                </c:pt>
                <c:pt idx="2206">
                  <c:v>-34665.530400000003</c:v>
                </c:pt>
                <c:pt idx="2207">
                  <c:v>-33266.909</c:v>
                </c:pt>
                <c:pt idx="2208">
                  <c:v>-35679.168319999997</c:v>
                </c:pt>
                <c:pt idx="2209">
                  <c:v>-34903.559500000003</c:v>
                </c:pt>
                <c:pt idx="2210">
                  <c:v>-33014.225299999998</c:v>
                </c:pt>
                <c:pt idx="2211">
                  <c:v>-38697.505800000006</c:v>
                </c:pt>
                <c:pt idx="2212">
                  <c:v>-36055.604800000001</c:v>
                </c:pt>
                <c:pt idx="2213">
                  <c:v>-37233.731800000001</c:v>
                </c:pt>
                <c:pt idx="2214">
                  <c:v>-35031.734000000004</c:v>
                </c:pt>
                <c:pt idx="2215">
                  <c:v>-35688.480000000003</c:v>
                </c:pt>
                <c:pt idx="2216">
                  <c:v>-34567.11</c:v>
                </c:pt>
                <c:pt idx="2217">
                  <c:v>-37697.289500000006</c:v>
                </c:pt>
                <c:pt idx="2218">
                  <c:v>-36793.8272</c:v>
                </c:pt>
                <c:pt idx="2219">
                  <c:v>-35044.863999999994</c:v>
                </c:pt>
                <c:pt idx="2220">
                  <c:v>-37684.780000000006</c:v>
                </c:pt>
                <c:pt idx="2221">
                  <c:v>-38105.161999999997</c:v>
                </c:pt>
                <c:pt idx="2222">
                  <c:v>-35950.923999999999</c:v>
                </c:pt>
                <c:pt idx="2223">
                  <c:v>-38035.890999999996</c:v>
                </c:pt>
                <c:pt idx="2224">
                  <c:v>-35916.142799999994</c:v>
                </c:pt>
                <c:pt idx="2225">
                  <c:v>-37319.798369999997</c:v>
                </c:pt>
                <c:pt idx="2226">
                  <c:v>-37671.511730000006</c:v>
                </c:pt>
                <c:pt idx="2227">
                  <c:v>-35959.932000000001</c:v>
                </c:pt>
                <c:pt idx="2228">
                  <c:v>-36436.306599999996</c:v>
                </c:pt>
                <c:pt idx="2229">
                  <c:v>-36766.965300000003</c:v>
                </c:pt>
                <c:pt idx="2230">
                  <c:v>-38440.400000000001</c:v>
                </c:pt>
                <c:pt idx="2231">
                  <c:v>-40028.376299999996</c:v>
                </c:pt>
                <c:pt idx="2232">
                  <c:v>-37775.12053</c:v>
                </c:pt>
                <c:pt idx="2233">
                  <c:v>-36925.509599999998</c:v>
                </c:pt>
                <c:pt idx="2234">
                  <c:v>-35374.601999999999</c:v>
                </c:pt>
                <c:pt idx="2235">
                  <c:v>-39845.889000000003</c:v>
                </c:pt>
                <c:pt idx="2236">
                  <c:v>-35607.141000000003</c:v>
                </c:pt>
                <c:pt idx="2237">
                  <c:v>-37793.887599999995</c:v>
                </c:pt>
                <c:pt idx="2238">
                  <c:v>-37544.859899999996</c:v>
                </c:pt>
                <c:pt idx="2239">
                  <c:v>-37515.1011</c:v>
                </c:pt>
                <c:pt idx="2240">
                  <c:v>-39239.957300000002</c:v>
                </c:pt>
                <c:pt idx="2241">
                  <c:v>-36149.2961</c:v>
                </c:pt>
                <c:pt idx="2242">
                  <c:v>-35496.367200000001</c:v>
                </c:pt>
                <c:pt idx="2243">
                  <c:v>-36511.994300000006</c:v>
                </c:pt>
                <c:pt idx="2244">
                  <c:v>-36872.561999999998</c:v>
                </c:pt>
                <c:pt idx="2245">
                  <c:v>-36487.734200000006</c:v>
                </c:pt>
                <c:pt idx="2246">
                  <c:v>-37671.815600000002</c:v>
                </c:pt>
                <c:pt idx="2247">
                  <c:v>-37344.359199999999</c:v>
                </c:pt>
                <c:pt idx="2248">
                  <c:v>-35416.714</c:v>
                </c:pt>
                <c:pt idx="2249">
                  <c:v>-37812.344599999997</c:v>
                </c:pt>
                <c:pt idx="2250">
                  <c:v>-38542.630300000004</c:v>
                </c:pt>
                <c:pt idx="2251">
                  <c:v>-38871.463300000003</c:v>
                </c:pt>
                <c:pt idx="2252">
                  <c:v>-38686.983799999995</c:v>
                </c:pt>
                <c:pt idx="2253">
                  <c:v>-36055.9067</c:v>
                </c:pt>
                <c:pt idx="2254">
                  <c:v>-35196.987000000001</c:v>
                </c:pt>
                <c:pt idx="2255">
                  <c:v>-35575.560590000001</c:v>
                </c:pt>
                <c:pt idx="2256">
                  <c:v>-34219.513399999996</c:v>
                </c:pt>
                <c:pt idx="2257">
                  <c:v>-35368.807000000001</c:v>
                </c:pt>
                <c:pt idx="2258">
                  <c:v>-37675.477700000003</c:v>
                </c:pt>
                <c:pt idx="2259">
                  <c:v>-34176.634600000005</c:v>
                </c:pt>
                <c:pt idx="2260">
                  <c:v>-36603.856999999996</c:v>
                </c:pt>
                <c:pt idx="2261">
                  <c:v>-35762.788</c:v>
                </c:pt>
                <c:pt idx="2262">
                  <c:v>-33803.400999999998</c:v>
                </c:pt>
                <c:pt idx="2263">
                  <c:v>-35994.412689999997</c:v>
                </c:pt>
                <c:pt idx="2264">
                  <c:v>-36227.114300000001</c:v>
                </c:pt>
                <c:pt idx="2265">
                  <c:v>-35487.669900000001</c:v>
                </c:pt>
                <c:pt idx="2266">
                  <c:v>-34382.632999999994</c:v>
                </c:pt>
                <c:pt idx="2267">
                  <c:v>-37322.9974</c:v>
                </c:pt>
                <c:pt idx="2268">
                  <c:v>-37208.866099999999</c:v>
                </c:pt>
                <c:pt idx="2269">
                  <c:v>-35768.893199999999</c:v>
                </c:pt>
                <c:pt idx="2270">
                  <c:v>-38918.915100000006</c:v>
                </c:pt>
                <c:pt idx="2271">
                  <c:v>-36816.254000000001</c:v>
                </c:pt>
                <c:pt idx="2272">
                  <c:v>-38857.273029999997</c:v>
                </c:pt>
                <c:pt idx="2273">
                  <c:v>-36690.518900000003</c:v>
                </c:pt>
                <c:pt idx="2274">
                  <c:v>-36890.563249999999</c:v>
                </c:pt>
                <c:pt idx="2275">
                  <c:v>-36146.701199999996</c:v>
                </c:pt>
                <c:pt idx="2276">
                  <c:v>-36569.517699999997</c:v>
                </c:pt>
                <c:pt idx="2277">
                  <c:v>-33500.516500000005</c:v>
                </c:pt>
                <c:pt idx="2278">
                  <c:v>-38573.151100000003</c:v>
                </c:pt>
                <c:pt idx="2279">
                  <c:v>-35682.523699999998</c:v>
                </c:pt>
                <c:pt idx="2280">
                  <c:v>-38563.534899999999</c:v>
                </c:pt>
                <c:pt idx="2281">
                  <c:v>-35796.200100000002</c:v>
                </c:pt>
                <c:pt idx="2282">
                  <c:v>-35409.088799999998</c:v>
                </c:pt>
                <c:pt idx="2283">
                  <c:v>-37825.165499999996</c:v>
                </c:pt>
                <c:pt idx="2284">
                  <c:v>-34641.874400000001</c:v>
                </c:pt>
                <c:pt idx="2285">
                  <c:v>-38983.611499999999</c:v>
                </c:pt>
                <c:pt idx="2286">
                  <c:v>-37121.885500000004</c:v>
                </c:pt>
                <c:pt idx="2287">
                  <c:v>-37250.818599999999</c:v>
                </c:pt>
                <c:pt idx="2288">
                  <c:v>-37542.418919999996</c:v>
                </c:pt>
                <c:pt idx="2289">
                  <c:v>-33204.798999999999</c:v>
                </c:pt>
                <c:pt idx="2290">
                  <c:v>-37205.814300000005</c:v>
                </c:pt>
                <c:pt idx="2291">
                  <c:v>-36577.154500000004</c:v>
                </c:pt>
                <c:pt idx="2292">
                  <c:v>-37726.445699999997</c:v>
                </c:pt>
                <c:pt idx="2293">
                  <c:v>-35854.034899999999</c:v>
                </c:pt>
                <c:pt idx="2294">
                  <c:v>-32996.678</c:v>
                </c:pt>
                <c:pt idx="2295">
                  <c:v>-35851.747199999998</c:v>
                </c:pt>
                <c:pt idx="2296">
                  <c:v>-32744.441999999999</c:v>
                </c:pt>
                <c:pt idx="2297">
                  <c:v>-38128.966499999995</c:v>
                </c:pt>
                <c:pt idx="2298">
                  <c:v>-33562.162000000004</c:v>
                </c:pt>
                <c:pt idx="2299">
                  <c:v>-33640.292910000004</c:v>
                </c:pt>
                <c:pt idx="2300">
                  <c:v>-32599.642</c:v>
                </c:pt>
                <c:pt idx="2301">
                  <c:v>-36592.406000000003</c:v>
                </c:pt>
                <c:pt idx="2302">
                  <c:v>-37201.229200000002</c:v>
                </c:pt>
                <c:pt idx="2303">
                  <c:v>-36444.401250000003</c:v>
                </c:pt>
                <c:pt idx="2304">
                  <c:v>-35637.048900000002</c:v>
                </c:pt>
                <c:pt idx="2305">
                  <c:v>-34952.695861</c:v>
                </c:pt>
                <c:pt idx="2306">
                  <c:v>-32029.262999999999</c:v>
                </c:pt>
                <c:pt idx="2307">
                  <c:v>-33852.843999999997</c:v>
                </c:pt>
                <c:pt idx="2308">
                  <c:v>-35543.8292</c:v>
                </c:pt>
                <c:pt idx="2309">
                  <c:v>-35181.273699999998</c:v>
                </c:pt>
                <c:pt idx="2310">
                  <c:v>-34853.665999999997</c:v>
                </c:pt>
                <c:pt idx="2311">
                  <c:v>-35770.270599999996</c:v>
                </c:pt>
                <c:pt idx="2312">
                  <c:v>-33183.897499999999</c:v>
                </c:pt>
                <c:pt idx="2313">
                  <c:v>-35654.908000000003</c:v>
                </c:pt>
                <c:pt idx="2314">
                  <c:v>-32201.838</c:v>
                </c:pt>
                <c:pt idx="2315">
                  <c:v>-32213.740400000002</c:v>
                </c:pt>
                <c:pt idx="2316">
                  <c:v>-34334.713000000003</c:v>
                </c:pt>
                <c:pt idx="2317">
                  <c:v>-32831.572</c:v>
                </c:pt>
                <c:pt idx="2318">
                  <c:v>-35722.807000000001</c:v>
                </c:pt>
                <c:pt idx="2319">
                  <c:v>-32190.851000000002</c:v>
                </c:pt>
                <c:pt idx="2320">
                  <c:v>-30336.297999999999</c:v>
                </c:pt>
                <c:pt idx="2321">
                  <c:v>-32008.214999999997</c:v>
                </c:pt>
                <c:pt idx="2322">
                  <c:v>-32495.874199999998</c:v>
                </c:pt>
                <c:pt idx="2323">
                  <c:v>-31336.205600000001</c:v>
                </c:pt>
                <c:pt idx="2324">
                  <c:v>-29154.356</c:v>
                </c:pt>
                <c:pt idx="2325">
                  <c:v>-30257.107999999997</c:v>
                </c:pt>
                <c:pt idx="2326">
                  <c:v>-28781.584999999999</c:v>
                </c:pt>
                <c:pt idx="2327">
                  <c:v>-29904.171999999999</c:v>
                </c:pt>
                <c:pt idx="2328">
                  <c:v>-33320.163</c:v>
                </c:pt>
                <c:pt idx="2329">
                  <c:v>-29640.498999999996</c:v>
                </c:pt>
                <c:pt idx="2330">
                  <c:v>-31325.372000000003</c:v>
                </c:pt>
                <c:pt idx="2331">
                  <c:v>-32315.213000000003</c:v>
                </c:pt>
                <c:pt idx="2332">
                  <c:v>-33364.566999999995</c:v>
                </c:pt>
                <c:pt idx="2333">
                  <c:v>-33347.473999999995</c:v>
                </c:pt>
                <c:pt idx="2334">
                  <c:v>-30584.716</c:v>
                </c:pt>
                <c:pt idx="2335">
                  <c:v>-31347.347000000002</c:v>
                </c:pt>
                <c:pt idx="2336">
                  <c:v>-31446.375299999996</c:v>
                </c:pt>
                <c:pt idx="2337">
                  <c:v>-32342.833999999999</c:v>
                </c:pt>
                <c:pt idx="2338">
                  <c:v>-32604.374699999997</c:v>
                </c:pt>
                <c:pt idx="2339">
                  <c:v>-33135.225000000006</c:v>
                </c:pt>
                <c:pt idx="2340">
                  <c:v>-34857.783900000002</c:v>
                </c:pt>
                <c:pt idx="2341">
                  <c:v>-32729.495999999996</c:v>
                </c:pt>
                <c:pt idx="2342">
                  <c:v>-35850.223680000003</c:v>
                </c:pt>
                <c:pt idx="2343">
                  <c:v>-36410.824040000007</c:v>
                </c:pt>
                <c:pt idx="2344">
                  <c:v>-34294.28</c:v>
                </c:pt>
                <c:pt idx="2345">
                  <c:v>-33357.695699999997</c:v>
                </c:pt>
                <c:pt idx="2346">
                  <c:v>-34454.804400000001</c:v>
                </c:pt>
                <c:pt idx="2347">
                  <c:v>-34137.883999999998</c:v>
                </c:pt>
                <c:pt idx="2348">
                  <c:v>-33804.931199999999</c:v>
                </c:pt>
                <c:pt idx="2349">
                  <c:v>-30542.303000000004</c:v>
                </c:pt>
                <c:pt idx="2350">
                  <c:v>-33307.040999999997</c:v>
                </c:pt>
                <c:pt idx="2351">
                  <c:v>-36816.101900000001</c:v>
                </c:pt>
                <c:pt idx="2352">
                  <c:v>-33497.617339999997</c:v>
                </c:pt>
                <c:pt idx="2353">
                  <c:v>-34932.864959999999</c:v>
                </c:pt>
                <c:pt idx="2354">
                  <c:v>-33545.8315</c:v>
                </c:pt>
                <c:pt idx="2355">
                  <c:v>-35130.9208</c:v>
                </c:pt>
                <c:pt idx="2356">
                  <c:v>-32924.955000000002</c:v>
                </c:pt>
                <c:pt idx="2357">
                  <c:v>-35072.329000000005</c:v>
                </c:pt>
                <c:pt idx="2358">
                  <c:v>-38513.3341</c:v>
                </c:pt>
                <c:pt idx="2359">
                  <c:v>-31548.613999999998</c:v>
                </c:pt>
                <c:pt idx="2360">
                  <c:v>-36432.036700000004</c:v>
                </c:pt>
                <c:pt idx="2361">
                  <c:v>-42297.06</c:v>
                </c:pt>
                <c:pt idx="2362">
                  <c:v>-41970.211000000003</c:v>
                </c:pt>
                <c:pt idx="2363">
                  <c:v>-40085.748999999996</c:v>
                </c:pt>
                <c:pt idx="2364">
                  <c:v>-36259.606999999996</c:v>
                </c:pt>
                <c:pt idx="2365">
                  <c:v>-35228.727099999996</c:v>
                </c:pt>
                <c:pt idx="2366">
                  <c:v>-31516.573</c:v>
                </c:pt>
                <c:pt idx="2367">
                  <c:v>-25408.479800000001</c:v>
                </c:pt>
                <c:pt idx="2368">
                  <c:v>-25617.527999999998</c:v>
                </c:pt>
                <c:pt idx="2369">
                  <c:v>-17995.451000000001</c:v>
                </c:pt>
                <c:pt idx="2370">
                  <c:v>-17387.691999999999</c:v>
                </c:pt>
                <c:pt idx="2371">
                  <c:v>-18709.718999999997</c:v>
                </c:pt>
                <c:pt idx="2372">
                  <c:v>-17416.992000000002</c:v>
                </c:pt>
                <c:pt idx="2373">
                  <c:v>-17503.510000000002</c:v>
                </c:pt>
                <c:pt idx="2374">
                  <c:v>-17308.5</c:v>
                </c:pt>
                <c:pt idx="2375">
                  <c:v>-19265.286</c:v>
                </c:pt>
                <c:pt idx="2376">
                  <c:v>-19428.706999999999</c:v>
                </c:pt>
                <c:pt idx="2377">
                  <c:v>-18605.349000000002</c:v>
                </c:pt>
                <c:pt idx="2378">
                  <c:v>-23294.368999999999</c:v>
                </c:pt>
                <c:pt idx="2379">
                  <c:v>-17911.379999999997</c:v>
                </c:pt>
                <c:pt idx="2380">
                  <c:v>-21379.237000000001</c:v>
                </c:pt>
                <c:pt idx="2381">
                  <c:v>-19571.38</c:v>
                </c:pt>
                <c:pt idx="2382">
                  <c:v>-21998.444</c:v>
                </c:pt>
                <c:pt idx="2383">
                  <c:v>-23632.205000000002</c:v>
                </c:pt>
                <c:pt idx="2384">
                  <c:v>-20809.938000000002</c:v>
                </c:pt>
                <c:pt idx="2385">
                  <c:v>-22360.073</c:v>
                </c:pt>
                <c:pt idx="2386">
                  <c:v>-24270.481000000003</c:v>
                </c:pt>
                <c:pt idx="2387">
                  <c:v>-22904.817000000003</c:v>
                </c:pt>
                <c:pt idx="2388">
                  <c:v>-21993.564000000002</c:v>
                </c:pt>
                <c:pt idx="2389">
                  <c:v>-24506.682000000001</c:v>
                </c:pt>
                <c:pt idx="2390">
                  <c:v>-25478.366999999998</c:v>
                </c:pt>
                <c:pt idx="2391">
                  <c:v>-24615.632999999998</c:v>
                </c:pt>
                <c:pt idx="2392">
                  <c:v>-21275.330999999998</c:v>
                </c:pt>
                <c:pt idx="2393">
                  <c:v>-23497.309999999998</c:v>
                </c:pt>
                <c:pt idx="2394">
                  <c:v>-23849.645</c:v>
                </c:pt>
                <c:pt idx="2395">
                  <c:v>-23613.582000000002</c:v>
                </c:pt>
                <c:pt idx="2396">
                  <c:v>-26454.010999999999</c:v>
                </c:pt>
                <c:pt idx="2397">
                  <c:v>-29776.004300000001</c:v>
                </c:pt>
                <c:pt idx="2398">
                  <c:v>-28345.488000000001</c:v>
                </c:pt>
                <c:pt idx="2399">
                  <c:v>-33161.463299999996</c:v>
                </c:pt>
                <c:pt idx="2400">
                  <c:v>-38782.955699999999</c:v>
                </c:pt>
                <c:pt idx="2401">
                  <c:v>-35376.589</c:v>
                </c:pt>
                <c:pt idx="2402">
                  <c:v>-29098.811000000002</c:v>
                </c:pt>
                <c:pt idx="2403">
                  <c:v>-29994.808000000001</c:v>
                </c:pt>
                <c:pt idx="2404">
                  <c:v>-29802.553000000004</c:v>
                </c:pt>
                <c:pt idx="2405">
                  <c:v>-27810.819000000003</c:v>
                </c:pt>
                <c:pt idx="2406">
                  <c:v>-23135.828999999998</c:v>
                </c:pt>
                <c:pt idx="2407">
                  <c:v>-24471.286999999997</c:v>
                </c:pt>
                <c:pt idx="2408">
                  <c:v>-26258.386999999999</c:v>
                </c:pt>
                <c:pt idx="2409">
                  <c:v>-26146.087</c:v>
                </c:pt>
                <c:pt idx="2410">
                  <c:v>-24633.022000000001</c:v>
                </c:pt>
                <c:pt idx="2411">
                  <c:v>-25377.194000000003</c:v>
                </c:pt>
                <c:pt idx="2412">
                  <c:v>-22938.535</c:v>
                </c:pt>
                <c:pt idx="2413">
                  <c:v>-24318.086000000003</c:v>
                </c:pt>
                <c:pt idx="2414">
                  <c:v>-21838.069000000003</c:v>
                </c:pt>
                <c:pt idx="2415">
                  <c:v>-22847.139000000003</c:v>
                </c:pt>
                <c:pt idx="2416">
                  <c:v>-22378.696999999996</c:v>
                </c:pt>
                <c:pt idx="2417">
                  <c:v>-23793.186999999998</c:v>
                </c:pt>
                <c:pt idx="2418">
                  <c:v>-23157.806999999997</c:v>
                </c:pt>
                <c:pt idx="2419">
                  <c:v>-22348.326000000001</c:v>
                </c:pt>
                <c:pt idx="2420">
                  <c:v>-20103.300999999999</c:v>
                </c:pt>
                <c:pt idx="2421">
                  <c:v>-23646.091</c:v>
                </c:pt>
                <c:pt idx="2422">
                  <c:v>-21250.309000000001</c:v>
                </c:pt>
                <c:pt idx="2423">
                  <c:v>-22746.736000000001</c:v>
                </c:pt>
                <c:pt idx="2424">
                  <c:v>-21974.492000000002</c:v>
                </c:pt>
                <c:pt idx="2425">
                  <c:v>-19586.023000000001</c:v>
                </c:pt>
                <c:pt idx="2426">
                  <c:v>-21819.911000000004</c:v>
                </c:pt>
                <c:pt idx="2427">
                  <c:v>-18892.823000000004</c:v>
                </c:pt>
                <c:pt idx="2428">
                  <c:v>-18738.404000000002</c:v>
                </c:pt>
                <c:pt idx="2429">
                  <c:v>-17931.670999999998</c:v>
                </c:pt>
                <c:pt idx="2430">
                  <c:v>-17370.451000000001</c:v>
                </c:pt>
                <c:pt idx="2431">
                  <c:v>-21538.542000000001</c:v>
                </c:pt>
                <c:pt idx="2432">
                  <c:v>-28742.984</c:v>
                </c:pt>
                <c:pt idx="2433">
                  <c:v>-40988.618000000002</c:v>
                </c:pt>
                <c:pt idx="2434">
                  <c:v>-42914.428999999996</c:v>
                </c:pt>
                <c:pt idx="2435">
                  <c:v>-27274.478000000003</c:v>
                </c:pt>
                <c:pt idx="2436">
                  <c:v>-25793</c:v>
                </c:pt>
                <c:pt idx="2437">
                  <c:v>-27629.856999999996</c:v>
                </c:pt>
                <c:pt idx="2438">
                  <c:v>-26292.264999999996</c:v>
                </c:pt>
                <c:pt idx="2439">
                  <c:v>-21937.41</c:v>
                </c:pt>
                <c:pt idx="2440">
                  <c:v>-25870.815000000002</c:v>
                </c:pt>
                <c:pt idx="2441">
                  <c:v>-22504.117999999999</c:v>
                </c:pt>
                <c:pt idx="2442">
                  <c:v>-21345.522000000001</c:v>
                </c:pt>
                <c:pt idx="2443">
                  <c:v>-23821.257000000001</c:v>
                </c:pt>
                <c:pt idx="2444">
                  <c:v>-20646.52</c:v>
                </c:pt>
                <c:pt idx="2445">
                  <c:v>-24868.923000000003</c:v>
                </c:pt>
                <c:pt idx="2446">
                  <c:v>-22421.117999999995</c:v>
                </c:pt>
                <c:pt idx="2447">
                  <c:v>-23485.255000000005</c:v>
                </c:pt>
                <c:pt idx="2448">
                  <c:v>-23814.852000000003</c:v>
                </c:pt>
                <c:pt idx="2449">
                  <c:v>-21779.79</c:v>
                </c:pt>
                <c:pt idx="2450">
                  <c:v>-23781.896000000001</c:v>
                </c:pt>
                <c:pt idx="2451">
                  <c:v>-23754.576000000001</c:v>
                </c:pt>
                <c:pt idx="2452">
                  <c:v>-23125.003000000001</c:v>
                </c:pt>
                <c:pt idx="2453">
                  <c:v>-28793.331999999999</c:v>
                </c:pt>
                <c:pt idx="2454">
                  <c:v>-24277.643999999997</c:v>
                </c:pt>
                <c:pt idx="2455">
                  <c:v>-24686.733999999997</c:v>
                </c:pt>
                <c:pt idx="2456">
                  <c:v>-21630.703000000001</c:v>
                </c:pt>
                <c:pt idx="2457">
                  <c:v>-26910.400000000001</c:v>
                </c:pt>
                <c:pt idx="2458">
                  <c:v>-25357.06</c:v>
                </c:pt>
                <c:pt idx="2459">
                  <c:v>-27019.962000000003</c:v>
                </c:pt>
                <c:pt idx="2460">
                  <c:v>-24828.644</c:v>
                </c:pt>
                <c:pt idx="2461">
                  <c:v>-23897.094999999998</c:v>
                </c:pt>
                <c:pt idx="2462">
                  <c:v>-21454.006000000001</c:v>
                </c:pt>
                <c:pt idx="2463">
                  <c:v>-26613.164999999997</c:v>
                </c:pt>
                <c:pt idx="2464">
                  <c:v>-25726.472000000002</c:v>
                </c:pt>
                <c:pt idx="2465">
                  <c:v>-25371.402000000002</c:v>
                </c:pt>
                <c:pt idx="2466">
                  <c:v>-26420.593999999997</c:v>
                </c:pt>
                <c:pt idx="2467">
                  <c:v>-26347.963</c:v>
                </c:pt>
                <c:pt idx="2468">
                  <c:v>-23210.906999999996</c:v>
                </c:pt>
                <c:pt idx="2469">
                  <c:v>-28080.593999999997</c:v>
                </c:pt>
                <c:pt idx="2470">
                  <c:v>-24936.213000000003</c:v>
                </c:pt>
                <c:pt idx="2471">
                  <c:v>-23495.793000000005</c:v>
                </c:pt>
                <c:pt idx="2472">
                  <c:v>-23791.960000000003</c:v>
                </c:pt>
                <c:pt idx="2473">
                  <c:v>-24474.182000000001</c:v>
                </c:pt>
                <c:pt idx="2474">
                  <c:v>-22646.945</c:v>
                </c:pt>
                <c:pt idx="2475">
                  <c:v>-25013.123999999996</c:v>
                </c:pt>
                <c:pt idx="2476">
                  <c:v>-24298.253000000001</c:v>
                </c:pt>
                <c:pt idx="2477">
                  <c:v>-24537.502000000004</c:v>
                </c:pt>
                <c:pt idx="2478">
                  <c:v>-23898.160000000003</c:v>
                </c:pt>
                <c:pt idx="2479">
                  <c:v>-23984.837000000003</c:v>
                </c:pt>
                <c:pt idx="2480">
                  <c:v>-26476.59</c:v>
                </c:pt>
                <c:pt idx="2481">
                  <c:v>-27953.648999999998</c:v>
                </c:pt>
                <c:pt idx="2482">
                  <c:v>-22114.720999999998</c:v>
                </c:pt>
                <c:pt idx="2483">
                  <c:v>-26554.257999999998</c:v>
                </c:pt>
                <c:pt idx="2484">
                  <c:v>-23606.412</c:v>
                </c:pt>
                <c:pt idx="2485">
                  <c:v>-23511.660000000003</c:v>
                </c:pt>
                <c:pt idx="2486">
                  <c:v>-25745.24</c:v>
                </c:pt>
                <c:pt idx="2487">
                  <c:v>-22778.926000000003</c:v>
                </c:pt>
                <c:pt idx="2488">
                  <c:v>-22878.875</c:v>
                </c:pt>
                <c:pt idx="2489">
                  <c:v>-22182.311999999998</c:v>
                </c:pt>
                <c:pt idx="2490">
                  <c:v>-22581.175000000003</c:v>
                </c:pt>
                <c:pt idx="2491">
                  <c:v>-22765.807000000001</c:v>
                </c:pt>
                <c:pt idx="2492">
                  <c:v>-25551.149899999997</c:v>
                </c:pt>
                <c:pt idx="2493">
                  <c:v>-24922.940000000002</c:v>
                </c:pt>
                <c:pt idx="2494">
                  <c:v>-25226.434999999998</c:v>
                </c:pt>
                <c:pt idx="2495">
                  <c:v>-25584.565999999999</c:v>
                </c:pt>
                <c:pt idx="2496">
                  <c:v>-27471.008000000002</c:v>
                </c:pt>
                <c:pt idx="2497">
                  <c:v>-27594.756999999998</c:v>
                </c:pt>
                <c:pt idx="2498">
                  <c:v>-25255.132000000001</c:v>
                </c:pt>
                <c:pt idx="2499">
                  <c:v>-22576.594400000002</c:v>
                </c:pt>
                <c:pt idx="2500">
                  <c:v>-27281.798599999998</c:v>
                </c:pt>
                <c:pt idx="2501">
                  <c:v>-27065.883499999996</c:v>
                </c:pt>
                <c:pt idx="2502">
                  <c:v>-26840.359000000004</c:v>
                </c:pt>
                <c:pt idx="2503">
                  <c:v>-26102.145400000001</c:v>
                </c:pt>
                <c:pt idx="2504">
                  <c:v>-29135.743799999997</c:v>
                </c:pt>
                <c:pt idx="2505">
                  <c:v>-30386.200000000004</c:v>
                </c:pt>
                <c:pt idx="2506">
                  <c:v>-28412.321800000002</c:v>
                </c:pt>
                <c:pt idx="2507">
                  <c:v>-25462.796600000001</c:v>
                </c:pt>
                <c:pt idx="2508">
                  <c:v>-26511.690600000002</c:v>
                </c:pt>
                <c:pt idx="2509">
                  <c:v>-30494.847600000001</c:v>
                </c:pt>
                <c:pt idx="2510">
                  <c:v>-33154.603000000003</c:v>
                </c:pt>
                <c:pt idx="2511">
                  <c:v>-33345.487000000001</c:v>
                </c:pt>
                <c:pt idx="2512">
                  <c:v>-35256.046000000002</c:v>
                </c:pt>
                <c:pt idx="2513">
                  <c:v>-33381.656000000003</c:v>
                </c:pt>
                <c:pt idx="2514">
                  <c:v>-33621.061399999999</c:v>
                </c:pt>
                <c:pt idx="2515">
                  <c:v>-32880.708538999999</c:v>
                </c:pt>
                <c:pt idx="2516">
                  <c:v>-30263.058000000001</c:v>
                </c:pt>
                <c:pt idx="2517">
                  <c:v>-30198.514999999999</c:v>
                </c:pt>
                <c:pt idx="2518">
                  <c:v>-31019.131999999998</c:v>
                </c:pt>
                <c:pt idx="2519">
                  <c:v>-30767.362000000001</c:v>
                </c:pt>
                <c:pt idx="2520">
                  <c:v>-32091.058599999997</c:v>
                </c:pt>
                <c:pt idx="2521">
                  <c:v>-32557.983999999997</c:v>
                </c:pt>
                <c:pt idx="2522">
                  <c:v>-32219.387999999999</c:v>
                </c:pt>
                <c:pt idx="2523">
                  <c:v>-30810.546999999999</c:v>
                </c:pt>
                <c:pt idx="2524">
                  <c:v>-32806.699000000001</c:v>
                </c:pt>
                <c:pt idx="2525">
                  <c:v>-31841.889000000003</c:v>
                </c:pt>
                <c:pt idx="2526">
                  <c:v>-32420.811200000004</c:v>
                </c:pt>
                <c:pt idx="2527">
                  <c:v>-31278.690899999998</c:v>
                </c:pt>
                <c:pt idx="2528">
                  <c:v>-34006.652000000002</c:v>
                </c:pt>
                <c:pt idx="2529">
                  <c:v>-35167.697400000005</c:v>
                </c:pt>
                <c:pt idx="2530">
                  <c:v>-34950.871100000004</c:v>
                </c:pt>
                <c:pt idx="2531">
                  <c:v>-35846.561900000001</c:v>
                </c:pt>
                <c:pt idx="2532">
                  <c:v>-37559.660900000003</c:v>
                </c:pt>
                <c:pt idx="2533">
                  <c:v>-35387.727299999999</c:v>
                </c:pt>
                <c:pt idx="2534">
                  <c:v>-35594.792100000006</c:v>
                </c:pt>
                <c:pt idx="2535">
                  <c:v>-40656.589999999997</c:v>
                </c:pt>
                <c:pt idx="2536">
                  <c:v>-38987.125</c:v>
                </c:pt>
                <c:pt idx="2537">
                  <c:v>-41134.639000000003</c:v>
                </c:pt>
                <c:pt idx="2538">
                  <c:v>-37762.293510000003</c:v>
                </c:pt>
                <c:pt idx="2539">
                  <c:v>-39414.977700000003</c:v>
                </c:pt>
                <c:pt idx="2540">
                  <c:v>-42136.385000000002</c:v>
                </c:pt>
                <c:pt idx="2541">
                  <c:v>-41492.463900000002</c:v>
                </c:pt>
                <c:pt idx="2542">
                  <c:v>-44553.680999999997</c:v>
                </c:pt>
                <c:pt idx="2543">
                  <c:v>-45095.826000000001</c:v>
                </c:pt>
                <c:pt idx="2544">
                  <c:v>-40217.435999999994</c:v>
                </c:pt>
                <c:pt idx="2545">
                  <c:v>-42999.723100000003</c:v>
                </c:pt>
                <c:pt idx="2546">
                  <c:v>-41347.348100000003</c:v>
                </c:pt>
                <c:pt idx="2547">
                  <c:v>-46664.121999999996</c:v>
                </c:pt>
                <c:pt idx="2548">
                  <c:v>-45358.427000000003</c:v>
                </c:pt>
                <c:pt idx="2549">
                  <c:v>-44790.038999999997</c:v>
                </c:pt>
                <c:pt idx="2550">
                  <c:v>-47601.778999999995</c:v>
                </c:pt>
                <c:pt idx="2551">
                  <c:v>-47057.805</c:v>
                </c:pt>
                <c:pt idx="2552">
                  <c:v>-48859.714</c:v>
                </c:pt>
                <c:pt idx="2553">
                  <c:v>-50111.39</c:v>
                </c:pt>
                <c:pt idx="2554">
                  <c:v>-46366.119100000004</c:v>
                </c:pt>
                <c:pt idx="2555">
                  <c:v>-52048.339</c:v>
                </c:pt>
                <c:pt idx="2556">
                  <c:v>-49913.026000000005</c:v>
                </c:pt>
                <c:pt idx="2557">
                  <c:v>-48984.679000000004</c:v>
                </c:pt>
                <c:pt idx="2558">
                  <c:v>-49108.58</c:v>
                </c:pt>
                <c:pt idx="2559">
                  <c:v>-49539.337999999996</c:v>
                </c:pt>
                <c:pt idx="2560">
                  <c:v>-48894.498</c:v>
                </c:pt>
                <c:pt idx="2561">
                  <c:v>-50336.762999999999</c:v>
                </c:pt>
                <c:pt idx="2562">
                  <c:v>-50018.619999999995</c:v>
                </c:pt>
                <c:pt idx="2563">
                  <c:v>-51847.380999999994</c:v>
                </c:pt>
                <c:pt idx="2564">
                  <c:v>-50149.231999999996</c:v>
                </c:pt>
                <c:pt idx="2565">
                  <c:v>-54142.917999999998</c:v>
                </c:pt>
                <c:pt idx="2566">
                  <c:v>-51971.285999999993</c:v>
                </c:pt>
                <c:pt idx="2567">
                  <c:v>-54090.125</c:v>
                </c:pt>
                <c:pt idx="2568">
                  <c:v>-53697.657999999996</c:v>
                </c:pt>
                <c:pt idx="2569">
                  <c:v>-53575.445</c:v>
                </c:pt>
                <c:pt idx="2570">
                  <c:v>-52515.258000000002</c:v>
                </c:pt>
                <c:pt idx="2571">
                  <c:v>-53918.915000000001</c:v>
                </c:pt>
                <c:pt idx="2572">
                  <c:v>-50672.907000000007</c:v>
                </c:pt>
                <c:pt idx="2573">
                  <c:v>-51090.855000000003</c:v>
                </c:pt>
                <c:pt idx="2574">
                  <c:v>-53384.242999999995</c:v>
                </c:pt>
                <c:pt idx="2575">
                  <c:v>-53599.396000000001</c:v>
                </c:pt>
                <c:pt idx="2576">
                  <c:v>-53791.813000000002</c:v>
                </c:pt>
                <c:pt idx="2577">
                  <c:v>-53544.616999999998</c:v>
                </c:pt>
                <c:pt idx="2578">
                  <c:v>-55030.672999999995</c:v>
                </c:pt>
                <c:pt idx="2579">
                  <c:v>-52598.722000000002</c:v>
                </c:pt>
                <c:pt idx="2580">
                  <c:v>-52488.400999999998</c:v>
                </c:pt>
                <c:pt idx="2581">
                  <c:v>-54149.63</c:v>
                </c:pt>
                <c:pt idx="2582">
                  <c:v>-53513.95</c:v>
                </c:pt>
                <c:pt idx="2583">
                  <c:v>-52445.527999999998</c:v>
                </c:pt>
                <c:pt idx="2584">
                  <c:v>-52736.048999999999</c:v>
                </c:pt>
                <c:pt idx="2585">
                  <c:v>-50604.402000000002</c:v>
                </c:pt>
                <c:pt idx="2586">
                  <c:v>-52943.111000000004</c:v>
                </c:pt>
                <c:pt idx="2587">
                  <c:v>-50697.326000000001</c:v>
                </c:pt>
                <c:pt idx="2588">
                  <c:v>-52634.123</c:v>
                </c:pt>
                <c:pt idx="2589">
                  <c:v>-50413.972000000002</c:v>
                </c:pt>
                <c:pt idx="2590">
                  <c:v>-51541.289000000004</c:v>
                </c:pt>
                <c:pt idx="2591">
                  <c:v>-49728.394</c:v>
                </c:pt>
                <c:pt idx="2592">
                  <c:v>-51426.697</c:v>
                </c:pt>
                <c:pt idx="2593">
                  <c:v>-48483.281800000004</c:v>
                </c:pt>
                <c:pt idx="2594">
                  <c:v>-48879.396999999997</c:v>
                </c:pt>
                <c:pt idx="2595">
                  <c:v>-47417.146000000001</c:v>
                </c:pt>
                <c:pt idx="2596">
                  <c:v>-48490.142</c:v>
                </c:pt>
                <c:pt idx="2597">
                  <c:v>-45646.365400000002</c:v>
                </c:pt>
                <c:pt idx="2598">
                  <c:v>-47149.807999999997</c:v>
                </c:pt>
                <c:pt idx="2599">
                  <c:v>-43724.211799999997</c:v>
                </c:pt>
                <c:pt idx="2600">
                  <c:v>-44707.03</c:v>
                </c:pt>
                <c:pt idx="2601">
                  <c:v>-45350.035799999998</c:v>
                </c:pt>
                <c:pt idx="2602">
                  <c:v>-45643.771999999997</c:v>
                </c:pt>
                <c:pt idx="2603">
                  <c:v>-42004.698499999999</c:v>
                </c:pt>
                <c:pt idx="2604">
                  <c:v>-41318.21</c:v>
                </c:pt>
                <c:pt idx="2605">
                  <c:v>-43094.177899999995</c:v>
                </c:pt>
                <c:pt idx="2606">
                  <c:v>-42925.1132</c:v>
                </c:pt>
                <c:pt idx="2607">
                  <c:v>-41117.096099999995</c:v>
                </c:pt>
                <c:pt idx="2608">
                  <c:v>-38289.4928</c:v>
                </c:pt>
                <c:pt idx="2609">
                  <c:v>-38955.54</c:v>
                </c:pt>
                <c:pt idx="2610">
                  <c:v>-36325.222699999998</c:v>
                </c:pt>
                <c:pt idx="2611">
                  <c:v>-37084.344499999999</c:v>
                </c:pt>
                <c:pt idx="2612">
                  <c:v>-37749.6325</c:v>
                </c:pt>
                <c:pt idx="2613">
                  <c:v>-33453.060579999998</c:v>
                </c:pt>
                <c:pt idx="2614">
                  <c:v>-36640.4758</c:v>
                </c:pt>
                <c:pt idx="2615">
                  <c:v>-34203.648500000003</c:v>
                </c:pt>
                <c:pt idx="2616">
                  <c:v>-34971.621800000001</c:v>
                </c:pt>
                <c:pt idx="2617">
                  <c:v>-31800.840000000004</c:v>
                </c:pt>
                <c:pt idx="2618">
                  <c:v>-32349.392</c:v>
                </c:pt>
                <c:pt idx="2619">
                  <c:v>-29895.93</c:v>
                </c:pt>
                <c:pt idx="2620">
                  <c:v>-30361.177000000003</c:v>
                </c:pt>
                <c:pt idx="2621">
                  <c:v>-28049.776000000002</c:v>
                </c:pt>
                <c:pt idx="2622">
                  <c:v>-28936.463000000003</c:v>
                </c:pt>
                <c:pt idx="2623">
                  <c:v>-29138.030999999999</c:v>
                </c:pt>
                <c:pt idx="2624">
                  <c:v>-28787.386999999995</c:v>
                </c:pt>
                <c:pt idx="2625">
                  <c:v>-23624.878999999997</c:v>
                </c:pt>
                <c:pt idx="2626">
                  <c:v>-24640.354000000003</c:v>
                </c:pt>
                <c:pt idx="2627">
                  <c:v>-20500.341</c:v>
                </c:pt>
                <c:pt idx="2628">
                  <c:v>-22843.174999999996</c:v>
                </c:pt>
                <c:pt idx="2629">
                  <c:v>-17786.865000000002</c:v>
                </c:pt>
                <c:pt idx="2630">
                  <c:v>-23392.791999999998</c:v>
                </c:pt>
                <c:pt idx="2631">
                  <c:v>-20282.593000000001</c:v>
                </c:pt>
                <c:pt idx="2632">
                  <c:v>-21142.733</c:v>
                </c:pt>
                <c:pt idx="2633">
                  <c:v>-15974.732</c:v>
                </c:pt>
                <c:pt idx="2634">
                  <c:v>-17223.202000000001</c:v>
                </c:pt>
                <c:pt idx="2635">
                  <c:v>-18156.279000000002</c:v>
                </c:pt>
                <c:pt idx="2636">
                  <c:v>-14150.088</c:v>
                </c:pt>
                <c:pt idx="2637">
                  <c:v>-12641.447</c:v>
                </c:pt>
                <c:pt idx="2638">
                  <c:v>-12935.788999999997</c:v>
                </c:pt>
                <c:pt idx="2639">
                  <c:v>-10914.302</c:v>
                </c:pt>
                <c:pt idx="2640">
                  <c:v>-11567.529999999999</c:v>
                </c:pt>
                <c:pt idx="2641">
                  <c:v>-8683.0139999999992</c:v>
                </c:pt>
                <c:pt idx="2642">
                  <c:v>-7535.854000000003</c:v>
                </c:pt>
                <c:pt idx="2643">
                  <c:v>-8241.7289999999994</c:v>
                </c:pt>
                <c:pt idx="2644">
                  <c:v>-5496.3599999999969</c:v>
                </c:pt>
                <c:pt idx="2645">
                  <c:v>-3293.1399999999994</c:v>
                </c:pt>
                <c:pt idx="2646">
                  <c:v>-3620.7599999999984</c:v>
                </c:pt>
                <c:pt idx="2647">
                  <c:v>-4411.4700000000012</c:v>
                </c:pt>
                <c:pt idx="2648">
                  <c:v>-3296.0600000000013</c:v>
                </c:pt>
                <c:pt idx="2649">
                  <c:v>-2727.510000000002</c:v>
                </c:pt>
                <c:pt idx="2650">
                  <c:v>-648.79999999999927</c:v>
                </c:pt>
                <c:pt idx="2651">
                  <c:v>-1480.7099999999991</c:v>
                </c:pt>
                <c:pt idx="2652">
                  <c:v>-864.2599999999984</c:v>
                </c:pt>
                <c:pt idx="2653">
                  <c:v>2943.7300000000032</c:v>
                </c:pt>
                <c:pt idx="2654">
                  <c:v>1528.1599999999999</c:v>
                </c:pt>
                <c:pt idx="2655">
                  <c:v>4403.84</c:v>
                </c:pt>
                <c:pt idx="2656">
                  <c:v>5546.27</c:v>
                </c:pt>
                <c:pt idx="2657">
                  <c:v>7774.2000000000007</c:v>
                </c:pt>
                <c:pt idx="2658">
                  <c:v>7688.2999999999993</c:v>
                </c:pt>
                <c:pt idx="2659">
                  <c:v>8063.2099999999991</c:v>
                </c:pt>
                <c:pt idx="2660">
                  <c:v>9653.3199999999961</c:v>
                </c:pt>
                <c:pt idx="2661">
                  <c:v>11207.740000000002</c:v>
                </c:pt>
                <c:pt idx="2662">
                  <c:v>12303.310000000001</c:v>
                </c:pt>
                <c:pt idx="2663">
                  <c:v>13913.430000000008</c:v>
                </c:pt>
                <c:pt idx="2664">
                  <c:v>16368.41</c:v>
                </c:pt>
                <c:pt idx="2665">
                  <c:v>18370.659999999996</c:v>
                </c:pt>
                <c:pt idx="2666">
                  <c:v>18328.55</c:v>
                </c:pt>
                <c:pt idx="2667">
                  <c:v>17693.169999999998</c:v>
                </c:pt>
                <c:pt idx="2668">
                  <c:v>16238.400000000001</c:v>
                </c:pt>
                <c:pt idx="2669">
                  <c:v>17878.570000000003</c:v>
                </c:pt>
                <c:pt idx="2670">
                  <c:v>19842.829999999998</c:v>
                </c:pt>
                <c:pt idx="2671">
                  <c:v>25371.4</c:v>
                </c:pt>
                <c:pt idx="2672">
                  <c:v>26422.730000000007</c:v>
                </c:pt>
                <c:pt idx="2673">
                  <c:v>28812.1</c:v>
                </c:pt>
                <c:pt idx="2674">
                  <c:v>32418.980000000003</c:v>
                </c:pt>
                <c:pt idx="2675">
                  <c:v>31632.84</c:v>
                </c:pt>
                <c:pt idx="2676">
                  <c:v>33836.359999999993</c:v>
                </c:pt>
                <c:pt idx="2677">
                  <c:v>32952.119999999995</c:v>
                </c:pt>
                <c:pt idx="2678">
                  <c:v>31990.67</c:v>
                </c:pt>
                <c:pt idx="2679">
                  <c:v>31034.700000000004</c:v>
                </c:pt>
                <c:pt idx="2680">
                  <c:v>28846.14</c:v>
                </c:pt>
                <c:pt idx="2681">
                  <c:v>26512.911999999997</c:v>
                </c:pt>
                <c:pt idx="2682">
                  <c:v>24299.469000000005</c:v>
                </c:pt>
                <c:pt idx="2683">
                  <c:v>20090.030999999999</c:v>
                </c:pt>
                <c:pt idx="2684">
                  <c:v>19781.499</c:v>
                </c:pt>
                <c:pt idx="2685">
                  <c:v>18177.338</c:v>
                </c:pt>
                <c:pt idx="2686">
                  <c:v>16043.703000000001</c:v>
                </c:pt>
                <c:pt idx="2687">
                  <c:v>17297.214</c:v>
                </c:pt>
                <c:pt idx="2688">
                  <c:v>17023.474000000002</c:v>
                </c:pt>
                <c:pt idx="2689">
                  <c:v>15841.679</c:v>
                </c:pt>
                <c:pt idx="2690">
                  <c:v>17412.409</c:v>
                </c:pt>
                <c:pt idx="2691">
                  <c:v>17262.565999999999</c:v>
                </c:pt>
                <c:pt idx="2692">
                  <c:v>16492.460000000003</c:v>
                </c:pt>
                <c:pt idx="2693">
                  <c:v>15147.4</c:v>
                </c:pt>
                <c:pt idx="2694">
                  <c:v>17461.249999999996</c:v>
                </c:pt>
                <c:pt idx="2695">
                  <c:v>17488.249999999996</c:v>
                </c:pt>
                <c:pt idx="2696">
                  <c:v>19919.88</c:v>
                </c:pt>
                <c:pt idx="2697">
                  <c:v>19763.79</c:v>
                </c:pt>
                <c:pt idx="2698">
                  <c:v>17395.93</c:v>
                </c:pt>
                <c:pt idx="2699">
                  <c:v>16654.5</c:v>
                </c:pt>
                <c:pt idx="2700">
                  <c:v>17925.57</c:v>
                </c:pt>
                <c:pt idx="2701">
                  <c:v>17831.269999999997</c:v>
                </c:pt>
                <c:pt idx="2702">
                  <c:v>13114.159999999996</c:v>
                </c:pt>
                <c:pt idx="2703">
                  <c:v>13144.080000000002</c:v>
                </c:pt>
                <c:pt idx="2704">
                  <c:v>13338.010000000002</c:v>
                </c:pt>
                <c:pt idx="2705">
                  <c:v>15183.869999999999</c:v>
                </c:pt>
                <c:pt idx="2706">
                  <c:v>14031.070000000003</c:v>
                </c:pt>
                <c:pt idx="2707">
                  <c:v>12672.730000000003</c:v>
                </c:pt>
                <c:pt idx="2708">
                  <c:v>11884.459999999995</c:v>
                </c:pt>
                <c:pt idx="2709">
                  <c:v>16531.829999999998</c:v>
                </c:pt>
                <c:pt idx="2710">
                  <c:v>14438.48</c:v>
                </c:pt>
                <c:pt idx="2711">
                  <c:v>13376.16</c:v>
                </c:pt>
                <c:pt idx="2712">
                  <c:v>13988.339999999997</c:v>
                </c:pt>
                <c:pt idx="2713">
                  <c:v>14660.499999999996</c:v>
                </c:pt>
                <c:pt idx="2714">
                  <c:v>14229.590000000004</c:v>
                </c:pt>
                <c:pt idx="2715">
                  <c:v>17070.16</c:v>
                </c:pt>
                <c:pt idx="2716">
                  <c:v>16967.009999999998</c:v>
                </c:pt>
                <c:pt idx="2717">
                  <c:v>16372.690000000006</c:v>
                </c:pt>
                <c:pt idx="2718">
                  <c:v>16268.159999999993</c:v>
                </c:pt>
                <c:pt idx="2719">
                  <c:v>17963.870000000006</c:v>
                </c:pt>
                <c:pt idx="2720">
                  <c:v>18439.180000000008</c:v>
                </c:pt>
                <c:pt idx="2721">
                  <c:v>17643.28</c:v>
                </c:pt>
                <c:pt idx="2722">
                  <c:v>17768.550000000007</c:v>
                </c:pt>
                <c:pt idx="2723">
                  <c:v>21466.059999999998</c:v>
                </c:pt>
                <c:pt idx="2724">
                  <c:v>21262.21</c:v>
                </c:pt>
                <c:pt idx="2725">
                  <c:v>22238.910000000003</c:v>
                </c:pt>
                <c:pt idx="2726">
                  <c:v>22044.82</c:v>
                </c:pt>
                <c:pt idx="2727">
                  <c:v>24628.149999999994</c:v>
                </c:pt>
                <c:pt idx="2728">
                  <c:v>22955.170000000002</c:v>
                </c:pt>
                <c:pt idx="2729">
                  <c:v>23657.989999999998</c:v>
                </c:pt>
                <c:pt idx="2730">
                  <c:v>25127.260000000002</c:v>
                </c:pt>
                <c:pt idx="2731">
                  <c:v>24389.190000000002</c:v>
                </c:pt>
                <c:pt idx="2732">
                  <c:v>28447.27</c:v>
                </c:pt>
                <c:pt idx="2733">
                  <c:v>25095.520000000004</c:v>
                </c:pt>
                <c:pt idx="2734">
                  <c:v>29315.940000000002</c:v>
                </c:pt>
                <c:pt idx="2735">
                  <c:v>27890.47</c:v>
                </c:pt>
                <c:pt idx="2736">
                  <c:v>31647.799999999996</c:v>
                </c:pt>
                <c:pt idx="2737">
                  <c:v>32325.439999999995</c:v>
                </c:pt>
                <c:pt idx="2738">
                  <c:v>32826.839999999997</c:v>
                </c:pt>
                <c:pt idx="2739">
                  <c:v>35476.990000000005</c:v>
                </c:pt>
                <c:pt idx="2740">
                  <c:v>38239.9</c:v>
                </c:pt>
                <c:pt idx="2741">
                  <c:v>38241.72</c:v>
                </c:pt>
                <c:pt idx="2742">
                  <c:v>37534.630000000005</c:v>
                </c:pt>
                <c:pt idx="2743">
                  <c:v>39560.549999999996</c:v>
                </c:pt>
                <c:pt idx="2744">
                  <c:v>37440.800000000003</c:v>
                </c:pt>
                <c:pt idx="2745">
                  <c:v>40975.799999999996</c:v>
                </c:pt>
                <c:pt idx="2746">
                  <c:v>44516.600000000006</c:v>
                </c:pt>
                <c:pt idx="2747">
                  <c:v>43111.26</c:v>
                </c:pt>
                <c:pt idx="2748">
                  <c:v>46434.02</c:v>
                </c:pt>
                <c:pt idx="2749">
                  <c:v>46609.04</c:v>
                </c:pt>
                <c:pt idx="2750">
                  <c:v>48723.75</c:v>
                </c:pt>
                <c:pt idx="2751">
                  <c:v>49893.04</c:v>
                </c:pt>
                <c:pt idx="2752">
                  <c:v>48907.771999999997</c:v>
                </c:pt>
                <c:pt idx="2753">
                  <c:v>51968.237000000001</c:v>
                </c:pt>
                <c:pt idx="2754">
                  <c:v>51613.926000000007</c:v>
                </c:pt>
                <c:pt idx="2755">
                  <c:v>53099.821000000004</c:v>
                </c:pt>
                <c:pt idx="2756">
                  <c:v>55119.630000000005</c:v>
                </c:pt>
                <c:pt idx="2757">
                  <c:v>57197.877000000008</c:v>
                </c:pt>
                <c:pt idx="2758">
                  <c:v>58087.004000000008</c:v>
                </c:pt>
                <c:pt idx="2759">
                  <c:v>57664.345000000001</c:v>
                </c:pt>
                <c:pt idx="2760">
                  <c:v>61007.073000000004</c:v>
                </c:pt>
                <c:pt idx="2761">
                  <c:v>63708.037000000004</c:v>
                </c:pt>
                <c:pt idx="2762">
                  <c:v>64021.152000000002</c:v>
                </c:pt>
                <c:pt idx="2763">
                  <c:v>68966.679000000004</c:v>
                </c:pt>
                <c:pt idx="2764">
                  <c:v>66473.085000000006</c:v>
                </c:pt>
                <c:pt idx="2765">
                  <c:v>67548.683000000005</c:v>
                </c:pt>
                <c:pt idx="2766">
                  <c:v>68670.350000000006</c:v>
                </c:pt>
                <c:pt idx="2767">
                  <c:v>70386.355999999985</c:v>
                </c:pt>
                <c:pt idx="2768">
                  <c:v>71578.22099999999</c:v>
                </c:pt>
                <c:pt idx="2769">
                  <c:v>74928.591</c:v>
                </c:pt>
                <c:pt idx="2770">
                  <c:v>73587.95</c:v>
                </c:pt>
                <c:pt idx="2771">
                  <c:v>77088.622000000003</c:v>
                </c:pt>
                <c:pt idx="2772">
                  <c:v>75252.69</c:v>
                </c:pt>
                <c:pt idx="2773">
                  <c:v>78637.546000000002</c:v>
                </c:pt>
                <c:pt idx="2774">
                  <c:v>82001.6446</c:v>
                </c:pt>
                <c:pt idx="2775">
                  <c:v>82863.610900000014</c:v>
                </c:pt>
                <c:pt idx="2776">
                  <c:v>82374.119500000001</c:v>
                </c:pt>
                <c:pt idx="2777">
                  <c:v>80354.771300000008</c:v>
                </c:pt>
                <c:pt idx="2778">
                  <c:v>85289.758999999991</c:v>
                </c:pt>
                <c:pt idx="2779">
                  <c:v>85426.49</c:v>
                </c:pt>
                <c:pt idx="2780">
                  <c:v>89435.274999999994</c:v>
                </c:pt>
                <c:pt idx="2781">
                  <c:v>86741.794000000009</c:v>
                </c:pt>
                <c:pt idx="2782">
                  <c:v>89174.349000000002</c:v>
                </c:pt>
                <c:pt idx="2783">
                  <c:v>91873.319999999992</c:v>
                </c:pt>
                <c:pt idx="2784">
                  <c:v>91885.225999999995</c:v>
                </c:pt>
                <c:pt idx="2785">
                  <c:v>94352.574999999997</c:v>
                </c:pt>
                <c:pt idx="2786">
                  <c:v>96867.983999999997</c:v>
                </c:pt>
                <c:pt idx="2787">
                  <c:v>96979.520000000004</c:v>
                </c:pt>
                <c:pt idx="2788">
                  <c:v>97673.794999999998</c:v>
                </c:pt>
                <c:pt idx="2789">
                  <c:v>95362.241000000009</c:v>
                </c:pt>
                <c:pt idx="2790">
                  <c:v>97152.103000000003</c:v>
                </c:pt>
                <c:pt idx="2791">
                  <c:v>99696.5</c:v>
                </c:pt>
                <c:pt idx="2792">
                  <c:v>99508.821000000011</c:v>
                </c:pt>
                <c:pt idx="2793">
                  <c:v>99397.43</c:v>
                </c:pt>
                <c:pt idx="2794">
                  <c:v>100757.59899999999</c:v>
                </c:pt>
                <c:pt idx="2795">
                  <c:v>100632.318</c:v>
                </c:pt>
                <c:pt idx="2796">
                  <c:v>103254.389</c:v>
                </c:pt>
                <c:pt idx="2797">
                  <c:v>106346.73300000001</c:v>
                </c:pt>
                <c:pt idx="2798">
                  <c:v>104540.40800000001</c:v>
                </c:pt>
                <c:pt idx="2799">
                  <c:v>103999.79</c:v>
                </c:pt>
                <c:pt idx="2800">
                  <c:v>103562.768</c:v>
                </c:pt>
                <c:pt idx="2801">
                  <c:v>105346.52600000001</c:v>
                </c:pt>
                <c:pt idx="2802">
                  <c:v>105987.54800000001</c:v>
                </c:pt>
                <c:pt idx="2803">
                  <c:v>109065.25200000001</c:v>
                </c:pt>
                <c:pt idx="2804">
                  <c:v>105048.68100000001</c:v>
                </c:pt>
                <c:pt idx="2805">
                  <c:v>104567.71900000001</c:v>
                </c:pt>
                <c:pt idx="2806">
                  <c:v>109552.462</c:v>
                </c:pt>
                <c:pt idx="2807">
                  <c:v>107936.40000000001</c:v>
                </c:pt>
                <c:pt idx="2808">
                  <c:v>110775.91999999998</c:v>
                </c:pt>
                <c:pt idx="2809">
                  <c:v>107622.981</c:v>
                </c:pt>
                <c:pt idx="2810">
                  <c:v>111009.05300000001</c:v>
                </c:pt>
                <c:pt idx="2811">
                  <c:v>109250.788</c:v>
                </c:pt>
                <c:pt idx="2812">
                  <c:v>110863.02800000001</c:v>
                </c:pt>
                <c:pt idx="2813">
                  <c:v>109743.34</c:v>
                </c:pt>
                <c:pt idx="2814">
                  <c:v>114126.73999999999</c:v>
                </c:pt>
                <c:pt idx="2815">
                  <c:v>112862.09</c:v>
                </c:pt>
                <c:pt idx="2816">
                  <c:v>113347.31999999999</c:v>
                </c:pt>
                <c:pt idx="2817">
                  <c:v>113527.37</c:v>
                </c:pt>
                <c:pt idx="2818">
                  <c:v>112899.31000000001</c:v>
                </c:pt>
                <c:pt idx="2819">
                  <c:v>118750.00000000001</c:v>
                </c:pt>
                <c:pt idx="2820">
                  <c:v>117627.56</c:v>
                </c:pt>
                <c:pt idx="2821">
                  <c:v>116754.91</c:v>
                </c:pt>
                <c:pt idx="2822">
                  <c:v>116165.62000000001</c:v>
                </c:pt>
                <c:pt idx="2823">
                  <c:v>117937.02</c:v>
                </c:pt>
                <c:pt idx="2824">
                  <c:v>117456.05</c:v>
                </c:pt>
                <c:pt idx="2825">
                  <c:v>119881.89</c:v>
                </c:pt>
                <c:pt idx="2826">
                  <c:v>120846.1</c:v>
                </c:pt>
                <c:pt idx="2827">
                  <c:v>125220.50000000001</c:v>
                </c:pt>
                <c:pt idx="2828">
                  <c:v>122190.7</c:v>
                </c:pt>
                <c:pt idx="2829">
                  <c:v>124172.82</c:v>
                </c:pt>
                <c:pt idx="2830">
                  <c:v>124530.18000000001</c:v>
                </c:pt>
                <c:pt idx="2831">
                  <c:v>126082.16</c:v>
                </c:pt>
                <c:pt idx="2832">
                  <c:v>128597.41</c:v>
                </c:pt>
                <c:pt idx="2833">
                  <c:v>126674.04000000001</c:v>
                </c:pt>
                <c:pt idx="2834">
                  <c:v>128326.12</c:v>
                </c:pt>
                <c:pt idx="2835">
                  <c:v>129171.14</c:v>
                </c:pt>
                <c:pt idx="2836">
                  <c:v>129041.75</c:v>
                </c:pt>
                <c:pt idx="2837">
                  <c:v>129974.52000000002</c:v>
                </c:pt>
                <c:pt idx="2838">
                  <c:v>134826.04999999999</c:v>
                </c:pt>
                <c:pt idx="2839">
                  <c:v>131597.59</c:v>
                </c:pt>
                <c:pt idx="2840">
                  <c:v>131437.22</c:v>
                </c:pt>
                <c:pt idx="2841">
                  <c:v>132902.69</c:v>
                </c:pt>
                <c:pt idx="2842">
                  <c:v>133880.62</c:v>
                </c:pt>
                <c:pt idx="2843">
                  <c:v>132580.57</c:v>
                </c:pt>
                <c:pt idx="2844">
                  <c:v>135079.5</c:v>
                </c:pt>
                <c:pt idx="2845">
                  <c:v>134817.81</c:v>
                </c:pt>
                <c:pt idx="2846">
                  <c:v>135387.26999999999</c:v>
                </c:pt>
                <c:pt idx="2847">
                  <c:v>138846.75</c:v>
                </c:pt>
                <c:pt idx="2848">
                  <c:v>140440.37</c:v>
                </c:pt>
                <c:pt idx="2849">
                  <c:v>139998.63</c:v>
                </c:pt>
                <c:pt idx="2850">
                  <c:v>138346.26</c:v>
                </c:pt>
                <c:pt idx="2851">
                  <c:v>141543.41999999998</c:v>
                </c:pt>
                <c:pt idx="2852">
                  <c:v>139806.66999999998</c:v>
                </c:pt>
                <c:pt idx="2853">
                  <c:v>139982.60999999999</c:v>
                </c:pt>
                <c:pt idx="2854">
                  <c:v>144078.98000000001</c:v>
                </c:pt>
                <c:pt idx="2855">
                  <c:v>144075.76999999999</c:v>
                </c:pt>
                <c:pt idx="2856">
                  <c:v>146734.01</c:v>
                </c:pt>
                <c:pt idx="2857">
                  <c:v>143847.20000000001</c:v>
                </c:pt>
                <c:pt idx="2858">
                  <c:v>146927.96000000002</c:v>
                </c:pt>
                <c:pt idx="2859">
                  <c:v>146419.38</c:v>
                </c:pt>
                <c:pt idx="2860">
                  <c:v>145673.51999999999</c:v>
                </c:pt>
                <c:pt idx="2861">
                  <c:v>146766.51</c:v>
                </c:pt>
                <c:pt idx="2862">
                  <c:v>146590.27000000002</c:v>
                </c:pt>
                <c:pt idx="2863">
                  <c:v>145112.91999999998</c:v>
                </c:pt>
                <c:pt idx="2864">
                  <c:v>146915.9</c:v>
                </c:pt>
                <c:pt idx="2865">
                  <c:v>150231.01</c:v>
                </c:pt>
                <c:pt idx="2866">
                  <c:v>147069.24</c:v>
                </c:pt>
                <c:pt idx="2867">
                  <c:v>147906.65</c:v>
                </c:pt>
                <c:pt idx="2868">
                  <c:v>148800.81</c:v>
                </c:pt>
                <c:pt idx="2869">
                  <c:v>146401.83000000002</c:v>
                </c:pt>
                <c:pt idx="2870">
                  <c:v>148671.26999999999</c:v>
                </c:pt>
                <c:pt idx="2871">
                  <c:v>148044.73000000001</c:v>
                </c:pt>
                <c:pt idx="2872">
                  <c:v>149639.13</c:v>
                </c:pt>
                <c:pt idx="2873">
                  <c:v>149140.32999999999</c:v>
                </c:pt>
                <c:pt idx="2874">
                  <c:v>150926.51999999999</c:v>
                </c:pt>
                <c:pt idx="2875">
                  <c:v>148276.21</c:v>
                </c:pt>
                <c:pt idx="2876">
                  <c:v>149556.88999999998</c:v>
                </c:pt>
                <c:pt idx="2877">
                  <c:v>144352.73000000001</c:v>
                </c:pt>
                <c:pt idx="2878">
                  <c:v>146215.67000000001</c:v>
                </c:pt>
                <c:pt idx="2879">
                  <c:v>146094.82</c:v>
                </c:pt>
                <c:pt idx="2880">
                  <c:v>148555.60999999999</c:v>
                </c:pt>
                <c:pt idx="2881">
                  <c:v>145049.28999999998</c:v>
                </c:pt>
                <c:pt idx="2882">
                  <c:v>143960.57999999999</c:v>
                </c:pt>
                <c:pt idx="2883">
                  <c:v>145635.53</c:v>
                </c:pt>
                <c:pt idx="2884">
                  <c:v>143317.87</c:v>
                </c:pt>
                <c:pt idx="2885">
                  <c:v>143055.56</c:v>
                </c:pt>
                <c:pt idx="2886">
                  <c:v>142565.31</c:v>
                </c:pt>
                <c:pt idx="2887">
                  <c:v>138458.25</c:v>
                </c:pt>
                <c:pt idx="2888">
                  <c:v>136399.38</c:v>
                </c:pt>
                <c:pt idx="2889">
                  <c:v>140417.63999999998</c:v>
                </c:pt>
                <c:pt idx="2890">
                  <c:v>138099.98000000001</c:v>
                </c:pt>
                <c:pt idx="2891">
                  <c:v>136416.93</c:v>
                </c:pt>
                <c:pt idx="2892">
                  <c:v>133996.88</c:v>
                </c:pt>
                <c:pt idx="2893">
                  <c:v>131061.85</c:v>
                </c:pt>
                <c:pt idx="2894">
                  <c:v>128210.76</c:v>
                </c:pt>
                <c:pt idx="2895">
                  <c:v>127141.42</c:v>
                </c:pt>
                <c:pt idx="2896">
                  <c:v>127137.91999999998</c:v>
                </c:pt>
                <c:pt idx="2897">
                  <c:v>125050.2</c:v>
                </c:pt>
                <c:pt idx="2898">
                  <c:v>121671.43999999999</c:v>
                </c:pt>
                <c:pt idx="2899">
                  <c:v>119324.95</c:v>
                </c:pt>
                <c:pt idx="2900">
                  <c:v>118714.29000000001</c:v>
                </c:pt>
                <c:pt idx="2901">
                  <c:v>113993.37000000001</c:v>
                </c:pt>
                <c:pt idx="2902">
                  <c:v>111869.05</c:v>
                </c:pt>
                <c:pt idx="2903">
                  <c:v>113167.10999999999</c:v>
                </c:pt>
                <c:pt idx="2904">
                  <c:v>110619.96</c:v>
                </c:pt>
                <c:pt idx="2905">
                  <c:v>111119.988</c:v>
                </c:pt>
                <c:pt idx="2906">
                  <c:v>103177.18299999999</c:v>
                </c:pt>
                <c:pt idx="2907">
                  <c:v>105551.004</c:v>
                </c:pt>
                <c:pt idx="2908">
                  <c:v>105345.299</c:v>
                </c:pt>
                <c:pt idx="2909">
                  <c:v>98782.952000000005</c:v>
                </c:pt>
                <c:pt idx="2910">
                  <c:v>101407.166</c:v>
                </c:pt>
                <c:pt idx="2911">
                  <c:v>98468.781000000003</c:v>
                </c:pt>
                <c:pt idx="2912">
                  <c:v>94294.138000000006</c:v>
                </c:pt>
                <c:pt idx="2913">
                  <c:v>92938.844000000012</c:v>
                </c:pt>
                <c:pt idx="2914">
                  <c:v>89923.403999999995</c:v>
                </c:pt>
                <c:pt idx="2915">
                  <c:v>88377.995999999985</c:v>
                </c:pt>
                <c:pt idx="2916">
                  <c:v>83830.572</c:v>
                </c:pt>
                <c:pt idx="2917">
                  <c:v>82934.567999999999</c:v>
                </c:pt>
                <c:pt idx="2918">
                  <c:v>82327.119400000011</c:v>
                </c:pt>
                <c:pt idx="2919">
                  <c:v>77522.426900000006</c:v>
                </c:pt>
                <c:pt idx="2920">
                  <c:v>77149.048999999999</c:v>
                </c:pt>
                <c:pt idx="2921">
                  <c:v>71759.334999999992</c:v>
                </c:pt>
                <c:pt idx="2922">
                  <c:v>73060</c:v>
                </c:pt>
                <c:pt idx="2923">
                  <c:v>71036.231</c:v>
                </c:pt>
                <c:pt idx="2924">
                  <c:v>67323.298999999999</c:v>
                </c:pt>
                <c:pt idx="2925">
                  <c:v>65268.409</c:v>
                </c:pt>
                <c:pt idx="2926">
                  <c:v>62468.565000000002</c:v>
                </c:pt>
                <c:pt idx="2927">
                  <c:v>61331.33</c:v>
                </c:pt>
                <c:pt idx="2928">
                  <c:v>58197.173999999999</c:v>
                </c:pt>
                <c:pt idx="2929">
                  <c:v>59880.518000000004</c:v>
                </c:pt>
                <c:pt idx="2930">
                  <c:v>55896.759999999995</c:v>
                </c:pt>
                <c:pt idx="2931">
                  <c:v>53780.362999999998</c:v>
                </c:pt>
                <c:pt idx="2932">
                  <c:v>54150.239999999991</c:v>
                </c:pt>
                <c:pt idx="2933">
                  <c:v>53775.027999999998</c:v>
                </c:pt>
                <c:pt idx="2934">
                  <c:v>50405.72</c:v>
                </c:pt>
                <c:pt idx="2935">
                  <c:v>48958.130000000005</c:v>
                </c:pt>
                <c:pt idx="2936">
                  <c:v>48809.97</c:v>
                </c:pt>
                <c:pt idx="2937">
                  <c:v>46052.4</c:v>
                </c:pt>
                <c:pt idx="2938">
                  <c:v>41980.59</c:v>
                </c:pt>
                <c:pt idx="2939">
                  <c:v>41004.949999999997</c:v>
                </c:pt>
                <c:pt idx="2940">
                  <c:v>42014.469999999994</c:v>
                </c:pt>
                <c:pt idx="2941">
                  <c:v>37841.65</c:v>
                </c:pt>
                <c:pt idx="2942">
                  <c:v>38074.950000000004</c:v>
                </c:pt>
                <c:pt idx="2943">
                  <c:v>32992.099999999991</c:v>
                </c:pt>
                <c:pt idx="2944">
                  <c:v>32091.97</c:v>
                </c:pt>
                <c:pt idx="2945">
                  <c:v>31132.36</c:v>
                </c:pt>
                <c:pt idx="2946">
                  <c:v>31204.230000000003</c:v>
                </c:pt>
                <c:pt idx="2947">
                  <c:v>31928.100000000002</c:v>
                </c:pt>
                <c:pt idx="2948">
                  <c:v>29718.769999999997</c:v>
                </c:pt>
                <c:pt idx="2949">
                  <c:v>28318.95</c:v>
                </c:pt>
                <c:pt idx="2950">
                  <c:v>26660.309999999998</c:v>
                </c:pt>
                <c:pt idx="2951">
                  <c:v>22133.63</c:v>
                </c:pt>
                <c:pt idx="2952">
                  <c:v>27105.109999999997</c:v>
                </c:pt>
                <c:pt idx="2953">
                  <c:v>23289.339999999997</c:v>
                </c:pt>
                <c:pt idx="2954">
                  <c:v>18933.11</c:v>
                </c:pt>
                <c:pt idx="2955">
                  <c:v>18457.180000000004</c:v>
                </c:pt>
                <c:pt idx="2956">
                  <c:v>19962.000000000004</c:v>
                </c:pt>
                <c:pt idx="2957">
                  <c:v>15932.010000000002</c:v>
                </c:pt>
                <c:pt idx="2958">
                  <c:v>18926.090000000004</c:v>
                </c:pt>
                <c:pt idx="2959">
                  <c:v>12294.16</c:v>
                </c:pt>
                <c:pt idx="2960">
                  <c:v>16791.53</c:v>
                </c:pt>
                <c:pt idx="2961">
                  <c:v>14605.560000000005</c:v>
                </c:pt>
                <c:pt idx="2962">
                  <c:v>12454.380000000001</c:v>
                </c:pt>
                <c:pt idx="2963">
                  <c:v>12233.43</c:v>
                </c:pt>
                <c:pt idx="2964">
                  <c:v>9292.2999999999993</c:v>
                </c:pt>
                <c:pt idx="2965">
                  <c:v>5368.6500000000015</c:v>
                </c:pt>
                <c:pt idx="2966">
                  <c:v>8078.619999999999</c:v>
                </c:pt>
                <c:pt idx="2967">
                  <c:v>6171.880000000001</c:v>
                </c:pt>
                <c:pt idx="2968">
                  <c:v>1919.5599999999977</c:v>
                </c:pt>
                <c:pt idx="2969">
                  <c:v>6745.91</c:v>
                </c:pt>
                <c:pt idx="2970">
                  <c:v>945.12999999999738</c:v>
                </c:pt>
                <c:pt idx="2971">
                  <c:v>421.44999999999709</c:v>
                </c:pt>
                <c:pt idx="2972">
                  <c:v>69.269999999996799</c:v>
                </c:pt>
                <c:pt idx="2973">
                  <c:v>2522.130000000001</c:v>
                </c:pt>
                <c:pt idx="2974">
                  <c:v>710.76000000000204</c:v>
                </c:pt>
                <c:pt idx="2975">
                  <c:v>-762.03000000000247</c:v>
                </c:pt>
                <c:pt idx="2976">
                  <c:v>-3002.0200000000004</c:v>
                </c:pt>
                <c:pt idx="2977">
                  <c:v>-1117.8600000000006</c:v>
                </c:pt>
                <c:pt idx="2978">
                  <c:v>-3249.2000000000007</c:v>
                </c:pt>
                <c:pt idx="2979">
                  <c:v>-3906.09</c:v>
                </c:pt>
                <c:pt idx="2980">
                  <c:v>-4531.8600000000006</c:v>
                </c:pt>
                <c:pt idx="2981">
                  <c:v>-8224.0290000000023</c:v>
                </c:pt>
                <c:pt idx="2982">
                  <c:v>-6693.869999999999</c:v>
                </c:pt>
                <c:pt idx="2983">
                  <c:v>-6033.48</c:v>
                </c:pt>
                <c:pt idx="2984">
                  <c:v>-12483.370999999999</c:v>
                </c:pt>
                <c:pt idx="2985">
                  <c:v>-10559.846000000001</c:v>
                </c:pt>
                <c:pt idx="2986">
                  <c:v>-11273.806</c:v>
                </c:pt>
                <c:pt idx="2987">
                  <c:v>-14793.237999999999</c:v>
                </c:pt>
                <c:pt idx="2988">
                  <c:v>-11841.882000000001</c:v>
                </c:pt>
                <c:pt idx="2989">
                  <c:v>-10199.131000000001</c:v>
                </c:pt>
                <c:pt idx="2990">
                  <c:v>-12796.934000000001</c:v>
                </c:pt>
                <c:pt idx="2991">
                  <c:v>-15902.253000000001</c:v>
                </c:pt>
                <c:pt idx="2992">
                  <c:v>-17295.686999999998</c:v>
                </c:pt>
                <c:pt idx="2993">
                  <c:v>-15736.994999999999</c:v>
                </c:pt>
                <c:pt idx="2994">
                  <c:v>-17988.432999999997</c:v>
                </c:pt>
                <c:pt idx="2995">
                  <c:v>-18688.198000000004</c:v>
                </c:pt>
                <c:pt idx="2996">
                  <c:v>-20060.574999999997</c:v>
                </c:pt>
                <c:pt idx="2997">
                  <c:v>-20482.938999999998</c:v>
                </c:pt>
                <c:pt idx="2998">
                  <c:v>-22046.199000000001</c:v>
                </c:pt>
                <c:pt idx="2999">
                  <c:v>-21262.971000000005</c:v>
                </c:pt>
                <c:pt idx="3000">
                  <c:v>-24976.197</c:v>
                </c:pt>
                <c:pt idx="3001">
                  <c:v>-20748.897000000001</c:v>
                </c:pt>
                <c:pt idx="3002">
                  <c:v>-22619.776000000002</c:v>
                </c:pt>
                <c:pt idx="3003">
                  <c:v>-25311.734</c:v>
                </c:pt>
                <c:pt idx="3004">
                  <c:v>-25499.112999999998</c:v>
                </c:pt>
                <c:pt idx="3005">
                  <c:v>-26279.753000000004</c:v>
                </c:pt>
                <c:pt idx="3006">
                  <c:v>-26434.483</c:v>
                </c:pt>
                <c:pt idx="3007">
                  <c:v>-25136.264999999999</c:v>
                </c:pt>
                <c:pt idx="3008">
                  <c:v>-28983.157999999999</c:v>
                </c:pt>
                <c:pt idx="3009">
                  <c:v>-25292.36</c:v>
                </c:pt>
                <c:pt idx="3010">
                  <c:v>-24369.657000000003</c:v>
                </c:pt>
                <c:pt idx="3011">
                  <c:v>-30016.484000000004</c:v>
                </c:pt>
                <c:pt idx="3012">
                  <c:v>-25896.306</c:v>
                </c:pt>
                <c:pt idx="3013">
                  <c:v>-23850.250999999997</c:v>
                </c:pt>
                <c:pt idx="3014">
                  <c:v>-28639.832999999999</c:v>
                </c:pt>
                <c:pt idx="3015">
                  <c:v>-28320.922000000002</c:v>
                </c:pt>
                <c:pt idx="3016">
                  <c:v>-28486.935999999998</c:v>
                </c:pt>
                <c:pt idx="3017">
                  <c:v>-28973.236000000001</c:v>
                </c:pt>
                <c:pt idx="3018">
                  <c:v>-27806.701000000001</c:v>
                </c:pt>
                <c:pt idx="3019">
                  <c:v>-29289.857</c:v>
                </c:pt>
                <c:pt idx="3020">
                  <c:v>-26840.210000000003</c:v>
                </c:pt>
                <c:pt idx="3021">
                  <c:v>-28165.891</c:v>
                </c:pt>
                <c:pt idx="3022">
                  <c:v>-27827.756000000001</c:v>
                </c:pt>
                <c:pt idx="3023">
                  <c:v>-27169.037000000004</c:v>
                </c:pt>
                <c:pt idx="3024">
                  <c:v>-28087.617000000002</c:v>
                </c:pt>
                <c:pt idx="3025">
                  <c:v>-25915.985999999997</c:v>
                </c:pt>
                <c:pt idx="3026">
                  <c:v>-27195.591</c:v>
                </c:pt>
                <c:pt idx="3027">
                  <c:v>-26969.605000000003</c:v>
                </c:pt>
                <c:pt idx="3028">
                  <c:v>-27617.947000000004</c:v>
                </c:pt>
                <c:pt idx="3029">
                  <c:v>-29076.686999999998</c:v>
                </c:pt>
                <c:pt idx="3030">
                  <c:v>-27056.884999999995</c:v>
                </c:pt>
                <c:pt idx="3031">
                  <c:v>-25997.620000000003</c:v>
                </c:pt>
                <c:pt idx="3032">
                  <c:v>-24974.665999999997</c:v>
                </c:pt>
                <c:pt idx="3033">
                  <c:v>-26059.417000000001</c:v>
                </c:pt>
                <c:pt idx="3034">
                  <c:v>-23623.504999999997</c:v>
                </c:pt>
                <c:pt idx="3035">
                  <c:v>-25472.715999999997</c:v>
                </c:pt>
                <c:pt idx="3036">
                  <c:v>-25654.911</c:v>
                </c:pt>
                <c:pt idx="3037">
                  <c:v>-23871.611000000001</c:v>
                </c:pt>
                <c:pt idx="3038">
                  <c:v>-23732.454000000002</c:v>
                </c:pt>
                <c:pt idx="3039">
                  <c:v>-23222.806999999997</c:v>
                </c:pt>
                <c:pt idx="3040">
                  <c:v>-22653.05</c:v>
                </c:pt>
                <c:pt idx="3041">
                  <c:v>-24568.482000000004</c:v>
                </c:pt>
                <c:pt idx="3042">
                  <c:v>-19385.381999999998</c:v>
                </c:pt>
                <c:pt idx="3043">
                  <c:v>-17900.239999999998</c:v>
                </c:pt>
                <c:pt idx="3044">
                  <c:v>-20643.467999999997</c:v>
                </c:pt>
                <c:pt idx="3045">
                  <c:v>-17750.706000000002</c:v>
                </c:pt>
                <c:pt idx="3046">
                  <c:v>-21880.187999999998</c:v>
                </c:pt>
                <c:pt idx="3047">
                  <c:v>-18235.78</c:v>
                </c:pt>
                <c:pt idx="3048">
                  <c:v>-18260.808000000001</c:v>
                </c:pt>
                <c:pt idx="3049">
                  <c:v>-18123.473000000002</c:v>
                </c:pt>
                <c:pt idx="3050">
                  <c:v>-19036.25</c:v>
                </c:pt>
                <c:pt idx="3051">
                  <c:v>-17681.12</c:v>
                </c:pt>
                <c:pt idx="3052">
                  <c:v>-18405</c:v>
                </c:pt>
                <c:pt idx="3053">
                  <c:v>-17839.048999999999</c:v>
                </c:pt>
                <c:pt idx="3054">
                  <c:v>-14681.699000000001</c:v>
                </c:pt>
                <c:pt idx="3055">
                  <c:v>-16805.420000000002</c:v>
                </c:pt>
                <c:pt idx="3056">
                  <c:v>-12556</c:v>
                </c:pt>
                <c:pt idx="3057">
                  <c:v>-16382.292000000001</c:v>
                </c:pt>
                <c:pt idx="3058">
                  <c:v>-13869.627</c:v>
                </c:pt>
                <c:pt idx="3059">
                  <c:v>-11403.358</c:v>
                </c:pt>
                <c:pt idx="3060">
                  <c:v>-12946.627</c:v>
                </c:pt>
                <c:pt idx="3061">
                  <c:v>-10642.246000000003</c:v>
                </c:pt>
                <c:pt idx="3062">
                  <c:v>-13624.112000000001</c:v>
                </c:pt>
                <c:pt idx="3063">
                  <c:v>-13092.04</c:v>
                </c:pt>
                <c:pt idx="3064">
                  <c:v>-11439.211000000003</c:v>
                </c:pt>
                <c:pt idx="3065">
                  <c:v>-6894.23</c:v>
                </c:pt>
                <c:pt idx="3066">
                  <c:v>-8417.9759999999987</c:v>
                </c:pt>
                <c:pt idx="3067">
                  <c:v>-7926.6310000000012</c:v>
                </c:pt>
                <c:pt idx="3068">
                  <c:v>-8210.3000000000029</c:v>
                </c:pt>
                <c:pt idx="3069">
                  <c:v>-6162.27</c:v>
                </c:pt>
                <c:pt idx="3070">
                  <c:v>-5644.3799999999974</c:v>
                </c:pt>
                <c:pt idx="3071">
                  <c:v>-3071.4399999999987</c:v>
                </c:pt>
                <c:pt idx="3072">
                  <c:v>-3470.4599999999991</c:v>
                </c:pt>
                <c:pt idx="3073">
                  <c:v>5.5</c:v>
                </c:pt>
                <c:pt idx="3074">
                  <c:v>-4639.7400000000016</c:v>
                </c:pt>
                <c:pt idx="3075">
                  <c:v>1756.2799999999988</c:v>
                </c:pt>
                <c:pt idx="3076">
                  <c:v>-2147.0600000000013</c:v>
                </c:pt>
                <c:pt idx="3077">
                  <c:v>1579.1299999999974</c:v>
                </c:pt>
                <c:pt idx="3078">
                  <c:v>2941.59</c:v>
                </c:pt>
                <c:pt idx="3079">
                  <c:v>1940.4599999999991</c:v>
                </c:pt>
                <c:pt idx="3080">
                  <c:v>7292.630000000001</c:v>
                </c:pt>
                <c:pt idx="3081">
                  <c:v>5786.8999999999978</c:v>
                </c:pt>
                <c:pt idx="3082">
                  <c:v>9111.9399999999987</c:v>
                </c:pt>
                <c:pt idx="3083">
                  <c:v>12894.75</c:v>
                </c:pt>
                <c:pt idx="3084">
                  <c:v>9199.5300000000025</c:v>
                </c:pt>
                <c:pt idx="3085">
                  <c:v>16173.560000000005</c:v>
                </c:pt>
                <c:pt idx="3086">
                  <c:v>14049.680000000004</c:v>
                </c:pt>
                <c:pt idx="3087">
                  <c:v>15180.970000000001</c:v>
                </c:pt>
                <c:pt idx="3088">
                  <c:v>17805.329999999998</c:v>
                </c:pt>
                <c:pt idx="3089">
                  <c:v>17066.350000000002</c:v>
                </c:pt>
                <c:pt idx="3090">
                  <c:v>20532.219999999998</c:v>
                </c:pt>
                <c:pt idx="3091">
                  <c:v>21001.890000000003</c:v>
                </c:pt>
                <c:pt idx="3092">
                  <c:v>22073.359999999997</c:v>
                </c:pt>
                <c:pt idx="3093">
                  <c:v>22540.590000000004</c:v>
                </c:pt>
                <c:pt idx="3094">
                  <c:v>25985.100000000002</c:v>
                </c:pt>
                <c:pt idx="3095">
                  <c:v>24480.279999999995</c:v>
                </c:pt>
                <c:pt idx="3096">
                  <c:v>27605.899999999994</c:v>
                </c:pt>
                <c:pt idx="3097">
                  <c:v>28366.400000000001</c:v>
                </c:pt>
                <c:pt idx="3098">
                  <c:v>29854.429999999993</c:v>
                </c:pt>
                <c:pt idx="3099">
                  <c:v>28860.93</c:v>
                </c:pt>
                <c:pt idx="3100">
                  <c:v>28742.22</c:v>
                </c:pt>
                <c:pt idx="3101">
                  <c:v>31643.980000000003</c:v>
                </c:pt>
                <c:pt idx="3102">
                  <c:v>31271.969999999998</c:v>
                </c:pt>
                <c:pt idx="3103">
                  <c:v>32779.089999999997</c:v>
                </c:pt>
                <c:pt idx="3104">
                  <c:v>34112.089999999997</c:v>
                </c:pt>
                <c:pt idx="3105">
                  <c:v>31645.969999999998</c:v>
                </c:pt>
                <c:pt idx="3106">
                  <c:v>37165.07</c:v>
                </c:pt>
                <c:pt idx="3107">
                  <c:v>37915.339999999997</c:v>
                </c:pt>
                <c:pt idx="3108">
                  <c:v>36596.07</c:v>
                </c:pt>
                <c:pt idx="3109">
                  <c:v>37765.049999999996</c:v>
                </c:pt>
                <c:pt idx="3110">
                  <c:v>41529.840000000004</c:v>
                </c:pt>
                <c:pt idx="3111">
                  <c:v>41023.569999999992</c:v>
                </c:pt>
                <c:pt idx="3112">
                  <c:v>40834.35</c:v>
                </c:pt>
                <c:pt idx="3113">
                  <c:v>45951.229999999996</c:v>
                </c:pt>
                <c:pt idx="3114">
                  <c:v>40783.680000000008</c:v>
                </c:pt>
                <c:pt idx="3115">
                  <c:v>47631.840000000004</c:v>
                </c:pt>
                <c:pt idx="3116">
                  <c:v>49576.869999999995</c:v>
                </c:pt>
                <c:pt idx="3117">
                  <c:v>49271.39</c:v>
                </c:pt>
                <c:pt idx="3118">
                  <c:v>48240.36</c:v>
                </c:pt>
                <c:pt idx="3119">
                  <c:v>49042.36</c:v>
                </c:pt>
                <c:pt idx="3120">
                  <c:v>47211.92</c:v>
                </c:pt>
                <c:pt idx="3121">
                  <c:v>49350.43</c:v>
                </c:pt>
                <c:pt idx="3122">
                  <c:v>49597.170000000006</c:v>
                </c:pt>
                <c:pt idx="3123">
                  <c:v>48597.41</c:v>
                </c:pt>
                <c:pt idx="3124">
                  <c:v>48488.609999999993</c:v>
                </c:pt>
                <c:pt idx="3125">
                  <c:v>49114.37</c:v>
                </c:pt>
                <c:pt idx="3126">
                  <c:v>48717.5</c:v>
                </c:pt>
                <c:pt idx="3127">
                  <c:v>46887.82</c:v>
                </c:pt>
                <c:pt idx="3128">
                  <c:v>51399.54</c:v>
                </c:pt>
                <c:pt idx="3129">
                  <c:v>51839.909999999996</c:v>
                </c:pt>
                <c:pt idx="3130">
                  <c:v>50499.88</c:v>
                </c:pt>
                <c:pt idx="3131">
                  <c:v>52560.430000000008</c:v>
                </c:pt>
                <c:pt idx="3132">
                  <c:v>54806.069999999992</c:v>
                </c:pt>
                <c:pt idx="3133">
                  <c:v>57328.951000000008</c:v>
                </c:pt>
                <c:pt idx="3134">
                  <c:v>55061.186999999998</c:v>
                </c:pt>
                <c:pt idx="3135">
                  <c:v>58864.284</c:v>
                </c:pt>
                <c:pt idx="3136">
                  <c:v>60114.596999999994</c:v>
                </c:pt>
                <c:pt idx="3137">
                  <c:v>59651.185000000012</c:v>
                </c:pt>
                <c:pt idx="3138">
                  <c:v>59113.468000000001</c:v>
                </c:pt>
                <c:pt idx="3139">
                  <c:v>62555.238000000005</c:v>
                </c:pt>
                <c:pt idx="3140">
                  <c:v>64043.732000000004</c:v>
                </c:pt>
                <c:pt idx="3141">
                  <c:v>66960.751999999993</c:v>
                </c:pt>
                <c:pt idx="3142">
                  <c:v>65346.22099999999</c:v>
                </c:pt>
                <c:pt idx="3143">
                  <c:v>68937.376000000004</c:v>
                </c:pt>
                <c:pt idx="3144">
                  <c:v>71751.250999999989</c:v>
                </c:pt>
                <c:pt idx="3145">
                  <c:v>69227.296999999991</c:v>
                </c:pt>
                <c:pt idx="3146">
                  <c:v>72010.956000000006</c:v>
                </c:pt>
                <c:pt idx="3147">
                  <c:v>68827.356999999989</c:v>
                </c:pt>
                <c:pt idx="3148">
                  <c:v>69920.962</c:v>
                </c:pt>
                <c:pt idx="3149">
                  <c:v>68785.399000000005</c:v>
                </c:pt>
                <c:pt idx="3150">
                  <c:v>67738.498999999996</c:v>
                </c:pt>
                <c:pt idx="3151">
                  <c:v>67832.487000000008</c:v>
                </c:pt>
                <c:pt idx="3152">
                  <c:v>69462.594000000012</c:v>
                </c:pt>
                <c:pt idx="3153">
                  <c:v>68502.962999999989</c:v>
                </c:pt>
                <c:pt idx="3154">
                  <c:v>68838.192999999999</c:v>
                </c:pt>
                <c:pt idx="3155">
                  <c:v>70201.568999999989</c:v>
                </c:pt>
                <c:pt idx="3156">
                  <c:v>73908.546000000002</c:v>
                </c:pt>
                <c:pt idx="3157">
                  <c:v>73849.028999999995</c:v>
                </c:pt>
                <c:pt idx="3158">
                  <c:v>76388.553</c:v>
                </c:pt>
                <c:pt idx="3159">
                  <c:v>76136.774999999994</c:v>
                </c:pt>
                <c:pt idx="3160">
                  <c:v>80724.634000000005</c:v>
                </c:pt>
                <c:pt idx="3161">
                  <c:v>83136.905599999998</c:v>
                </c:pt>
                <c:pt idx="3162">
                  <c:v>86741.183000000005</c:v>
                </c:pt>
                <c:pt idx="3163">
                  <c:v>88001.406999999992</c:v>
                </c:pt>
                <c:pt idx="3164">
                  <c:v>90749.502999999997</c:v>
                </c:pt>
                <c:pt idx="3165">
                  <c:v>92121.271999999997</c:v>
                </c:pt>
                <c:pt idx="3166">
                  <c:v>93020.926000000007</c:v>
                </c:pt>
                <c:pt idx="3167">
                  <c:v>93545.387999999992</c:v>
                </c:pt>
                <c:pt idx="3168">
                  <c:v>94879.61</c:v>
                </c:pt>
                <c:pt idx="3169">
                  <c:v>93495.941000000006</c:v>
                </c:pt>
                <c:pt idx="3170">
                  <c:v>95260.919000000009</c:v>
                </c:pt>
                <c:pt idx="3171">
                  <c:v>93281.858000000007</c:v>
                </c:pt>
                <c:pt idx="3172">
                  <c:v>95327.906000000003</c:v>
                </c:pt>
                <c:pt idx="3173">
                  <c:v>98681.941999999995</c:v>
                </c:pt>
                <c:pt idx="3174">
                  <c:v>97055.060000000012</c:v>
                </c:pt>
                <c:pt idx="3175">
                  <c:v>100048.675</c:v>
                </c:pt>
                <c:pt idx="3176">
                  <c:v>104438.018</c:v>
                </c:pt>
                <c:pt idx="3177">
                  <c:v>107714.834</c:v>
                </c:pt>
                <c:pt idx="3178">
                  <c:v>109076.53599999999</c:v>
                </c:pt>
                <c:pt idx="3179">
                  <c:v>111812.75</c:v>
                </c:pt>
                <c:pt idx="3180">
                  <c:v>116729.58</c:v>
                </c:pt>
                <c:pt idx="3181">
                  <c:v>119099.56999999999</c:v>
                </c:pt>
                <c:pt idx="3182">
                  <c:v>124466.09999999999</c:v>
                </c:pt>
                <c:pt idx="3183">
                  <c:v>125638.43000000001</c:v>
                </c:pt>
                <c:pt idx="3184">
                  <c:v>130084.83</c:v>
                </c:pt>
                <c:pt idx="3185">
                  <c:v>132377.62999999998</c:v>
                </c:pt>
                <c:pt idx="3186">
                  <c:v>132026.37</c:v>
                </c:pt>
                <c:pt idx="3187">
                  <c:v>137234.04</c:v>
                </c:pt>
                <c:pt idx="3188">
                  <c:v>139097.13999999998</c:v>
                </c:pt>
                <c:pt idx="3189">
                  <c:v>138664.70000000001</c:v>
                </c:pt>
                <c:pt idx="3190">
                  <c:v>142049.41</c:v>
                </c:pt>
                <c:pt idx="3191">
                  <c:v>144336.39000000001</c:v>
                </c:pt>
                <c:pt idx="3192">
                  <c:v>146197.96</c:v>
                </c:pt>
                <c:pt idx="3193">
                  <c:v>146982.26999999999</c:v>
                </c:pt>
                <c:pt idx="3194">
                  <c:v>151185.76</c:v>
                </c:pt>
                <c:pt idx="3195">
                  <c:v>152571.56</c:v>
                </c:pt>
                <c:pt idx="3196">
                  <c:v>158759.15</c:v>
                </c:pt>
                <c:pt idx="3197">
                  <c:v>158146.96999999997</c:v>
                </c:pt>
                <c:pt idx="3198">
                  <c:v>157506.10999999999</c:v>
                </c:pt>
                <c:pt idx="3199">
                  <c:v>161231.54</c:v>
                </c:pt>
                <c:pt idx="3200">
                  <c:v>163365.95000000001</c:v>
                </c:pt>
                <c:pt idx="3201">
                  <c:v>167808.84</c:v>
                </c:pt>
                <c:pt idx="3202">
                  <c:v>169610.90000000002</c:v>
                </c:pt>
                <c:pt idx="3203">
                  <c:v>165936.44</c:v>
                </c:pt>
                <c:pt idx="3204">
                  <c:v>175090.02</c:v>
                </c:pt>
                <c:pt idx="3205">
                  <c:v>174333.80000000002</c:v>
                </c:pt>
                <c:pt idx="3206">
                  <c:v>182450.10000000003</c:v>
                </c:pt>
                <c:pt idx="3207">
                  <c:v>182157.12999999998</c:v>
                </c:pt>
                <c:pt idx="3208">
                  <c:v>185476.08000000002</c:v>
                </c:pt>
                <c:pt idx="3209">
                  <c:v>181965.18</c:v>
                </c:pt>
                <c:pt idx="3210">
                  <c:v>194755.4</c:v>
                </c:pt>
                <c:pt idx="3211">
                  <c:v>195067.15</c:v>
                </c:pt>
                <c:pt idx="3212">
                  <c:v>198953.86</c:v>
                </c:pt>
                <c:pt idx="3213">
                  <c:v>196248.31999999998</c:v>
                </c:pt>
                <c:pt idx="3214">
                  <c:v>203826.28999999998</c:v>
                </c:pt>
                <c:pt idx="3215">
                  <c:v>205145.27000000002</c:v>
                </c:pt>
                <c:pt idx="3216">
                  <c:v>206509.09</c:v>
                </c:pt>
                <c:pt idx="3217">
                  <c:v>210806.12</c:v>
                </c:pt>
                <c:pt idx="3218">
                  <c:v>214127.34999999998</c:v>
                </c:pt>
                <c:pt idx="3219">
                  <c:v>218509.98</c:v>
                </c:pt>
                <c:pt idx="3220">
                  <c:v>223670.81</c:v>
                </c:pt>
                <c:pt idx="3221">
                  <c:v>225174.40999999997</c:v>
                </c:pt>
                <c:pt idx="3222">
                  <c:v>228630.06000000003</c:v>
                </c:pt>
                <c:pt idx="3223">
                  <c:v>227300.41</c:v>
                </c:pt>
                <c:pt idx="3224">
                  <c:v>233732.91</c:v>
                </c:pt>
                <c:pt idx="3225">
                  <c:v>232251.28000000003</c:v>
                </c:pt>
                <c:pt idx="3226">
                  <c:v>235068.66999999998</c:v>
                </c:pt>
                <c:pt idx="3227">
                  <c:v>241405.63999999998</c:v>
                </c:pt>
                <c:pt idx="3228">
                  <c:v>242530.83000000002</c:v>
                </c:pt>
                <c:pt idx="3229">
                  <c:v>248314.52</c:v>
                </c:pt>
                <c:pt idx="3230">
                  <c:v>258589.13</c:v>
                </c:pt>
                <c:pt idx="3231">
                  <c:v>261649.7</c:v>
                </c:pt>
                <c:pt idx="3232">
                  <c:v>263341.23</c:v>
                </c:pt>
                <c:pt idx="3233">
                  <c:v>264724.84000000003</c:v>
                </c:pt>
                <c:pt idx="3234">
                  <c:v>270296.95</c:v>
                </c:pt>
                <c:pt idx="3235">
                  <c:v>272152.68</c:v>
                </c:pt>
                <c:pt idx="3236">
                  <c:v>274929.92000000004</c:v>
                </c:pt>
                <c:pt idx="3237">
                  <c:v>282542.86</c:v>
                </c:pt>
                <c:pt idx="3238">
                  <c:v>287438.84999999998</c:v>
                </c:pt>
              </c:numCache>
            </c:numRef>
          </c:yVal>
        </c:ser>
        <c:axId val="67077248"/>
        <c:axId val="67078784"/>
      </c:scatterChart>
      <c:valAx>
        <c:axId val="670772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078784"/>
        <c:crosses val="autoZero"/>
        <c:crossBetween val="midCat"/>
      </c:valAx>
      <c:valAx>
        <c:axId val="6707878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07724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9561104805145749E-2"/>
          <c:y val="1.510908332720092E-2"/>
          <c:w val="0.88133690131369058"/>
          <c:h val="0.90192392383180953"/>
        </c:manualLayout>
      </c:layout>
      <c:scatterChart>
        <c:scatterStyle val="lineMarker"/>
        <c:ser>
          <c:idx val="0"/>
          <c:order val="0"/>
          <c:tx>
            <c:v>2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'Пруток1. поп1'!$A$1500:$A$2000</c:f>
              <c:numCache>
                <c:formatCode>General</c:formatCode>
                <c:ptCount val="501"/>
                <c:pt idx="0">
                  <c:v>1500</c:v>
                </c:pt>
                <c:pt idx="1">
                  <c:v>1501</c:v>
                </c:pt>
                <c:pt idx="2">
                  <c:v>1502</c:v>
                </c:pt>
                <c:pt idx="3">
                  <c:v>1503</c:v>
                </c:pt>
                <c:pt idx="4">
                  <c:v>1504</c:v>
                </c:pt>
                <c:pt idx="5">
                  <c:v>1505</c:v>
                </c:pt>
                <c:pt idx="6">
                  <c:v>1506</c:v>
                </c:pt>
                <c:pt idx="7">
                  <c:v>1507</c:v>
                </c:pt>
                <c:pt idx="8">
                  <c:v>1508</c:v>
                </c:pt>
                <c:pt idx="9">
                  <c:v>1509</c:v>
                </c:pt>
                <c:pt idx="10">
                  <c:v>1510</c:v>
                </c:pt>
                <c:pt idx="11">
                  <c:v>1511</c:v>
                </c:pt>
                <c:pt idx="12">
                  <c:v>1512</c:v>
                </c:pt>
                <c:pt idx="13">
                  <c:v>1513</c:v>
                </c:pt>
                <c:pt idx="14">
                  <c:v>1514</c:v>
                </c:pt>
                <c:pt idx="15">
                  <c:v>1515</c:v>
                </c:pt>
                <c:pt idx="16">
                  <c:v>1516</c:v>
                </c:pt>
                <c:pt idx="17">
                  <c:v>1517</c:v>
                </c:pt>
                <c:pt idx="18">
                  <c:v>1518</c:v>
                </c:pt>
                <c:pt idx="19">
                  <c:v>1519</c:v>
                </c:pt>
                <c:pt idx="20">
                  <c:v>1520</c:v>
                </c:pt>
                <c:pt idx="21">
                  <c:v>1521</c:v>
                </c:pt>
                <c:pt idx="22">
                  <c:v>1522</c:v>
                </c:pt>
                <c:pt idx="23">
                  <c:v>1523</c:v>
                </c:pt>
                <c:pt idx="24">
                  <c:v>1524</c:v>
                </c:pt>
                <c:pt idx="25">
                  <c:v>1525</c:v>
                </c:pt>
                <c:pt idx="26">
                  <c:v>1526</c:v>
                </c:pt>
                <c:pt idx="27">
                  <c:v>1527</c:v>
                </c:pt>
                <c:pt idx="28">
                  <c:v>1528</c:v>
                </c:pt>
                <c:pt idx="29">
                  <c:v>1529</c:v>
                </c:pt>
                <c:pt idx="30">
                  <c:v>1530</c:v>
                </c:pt>
                <c:pt idx="31">
                  <c:v>1531</c:v>
                </c:pt>
                <c:pt idx="32">
                  <c:v>1532</c:v>
                </c:pt>
                <c:pt idx="33">
                  <c:v>1533</c:v>
                </c:pt>
                <c:pt idx="34">
                  <c:v>1534</c:v>
                </c:pt>
                <c:pt idx="35">
                  <c:v>1535</c:v>
                </c:pt>
                <c:pt idx="36">
                  <c:v>1536</c:v>
                </c:pt>
                <c:pt idx="37">
                  <c:v>1537</c:v>
                </c:pt>
                <c:pt idx="38">
                  <c:v>1538</c:v>
                </c:pt>
                <c:pt idx="39">
                  <c:v>1539</c:v>
                </c:pt>
                <c:pt idx="40">
                  <c:v>1540</c:v>
                </c:pt>
                <c:pt idx="41">
                  <c:v>1541</c:v>
                </c:pt>
                <c:pt idx="42">
                  <c:v>1542</c:v>
                </c:pt>
                <c:pt idx="43">
                  <c:v>1543</c:v>
                </c:pt>
                <c:pt idx="44">
                  <c:v>1544</c:v>
                </c:pt>
                <c:pt idx="45">
                  <c:v>1545</c:v>
                </c:pt>
                <c:pt idx="46">
                  <c:v>1546</c:v>
                </c:pt>
                <c:pt idx="47">
                  <c:v>1547</c:v>
                </c:pt>
                <c:pt idx="48">
                  <c:v>1548</c:v>
                </c:pt>
                <c:pt idx="49">
                  <c:v>1549</c:v>
                </c:pt>
                <c:pt idx="50">
                  <c:v>1550</c:v>
                </c:pt>
                <c:pt idx="51">
                  <c:v>1551</c:v>
                </c:pt>
                <c:pt idx="52">
                  <c:v>1552</c:v>
                </c:pt>
                <c:pt idx="53">
                  <c:v>1553</c:v>
                </c:pt>
                <c:pt idx="54">
                  <c:v>1554</c:v>
                </c:pt>
                <c:pt idx="55">
                  <c:v>1555</c:v>
                </c:pt>
                <c:pt idx="56">
                  <c:v>1556</c:v>
                </c:pt>
                <c:pt idx="57">
                  <c:v>1557</c:v>
                </c:pt>
                <c:pt idx="58">
                  <c:v>1558</c:v>
                </c:pt>
                <c:pt idx="59">
                  <c:v>1559</c:v>
                </c:pt>
                <c:pt idx="60">
                  <c:v>1560</c:v>
                </c:pt>
                <c:pt idx="61">
                  <c:v>1561</c:v>
                </c:pt>
                <c:pt idx="62">
                  <c:v>1562</c:v>
                </c:pt>
                <c:pt idx="63">
                  <c:v>1563</c:v>
                </c:pt>
                <c:pt idx="64">
                  <c:v>1564</c:v>
                </c:pt>
                <c:pt idx="65">
                  <c:v>1565</c:v>
                </c:pt>
                <c:pt idx="66">
                  <c:v>1566</c:v>
                </c:pt>
                <c:pt idx="67">
                  <c:v>1567</c:v>
                </c:pt>
                <c:pt idx="68">
                  <c:v>1568</c:v>
                </c:pt>
                <c:pt idx="69">
                  <c:v>1569</c:v>
                </c:pt>
                <c:pt idx="70">
                  <c:v>1570</c:v>
                </c:pt>
                <c:pt idx="71">
                  <c:v>1571</c:v>
                </c:pt>
                <c:pt idx="72">
                  <c:v>1572</c:v>
                </c:pt>
                <c:pt idx="73">
                  <c:v>1573</c:v>
                </c:pt>
                <c:pt idx="74">
                  <c:v>1574</c:v>
                </c:pt>
                <c:pt idx="75">
                  <c:v>1575</c:v>
                </c:pt>
                <c:pt idx="76">
                  <c:v>1576</c:v>
                </c:pt>
                <c:pt idx="77">
                  <c:v>1577</c:v>
                </c:pt>
                <c:pt idx="78">
                  <c:v>1578</c:v>
                </c:pt>
                <c:pt idx="79">
                  <c:v>1579</c:v>
                </c:pt>
                <c:pt idx="80">
                  <c:v>1580</c:v>
                </c:pt>
                <c:pt idx="81">
                  <c:v>1581</c:v>
                </c:pt>
                <c:pt idx="82">
                  <c:v>1582</c:v>
                </c:pt>
                <c:pt idx="83">
                  <c:v>1583</c:v>
                </c:pt>
                <c:pt idx="84">
                  <c:v>1584</c:v>
                </c:pt>
                <c:pt idx="85">
                  <c:v>1585</c:v>
                </c:pt>
                <c:pt idx="86">
                  <c:v>1586</c:v>
                </c:pt>
                <c:pt idx="87">
                  <c:v>1587</c:v>
                </c:pt>
                <c:pt idx="88">
                  <c:v>1588</c:v>
                </c:pt>
                <c:pt idx="89">
                  <c:v>1589</c:v>
                </c:pt>
                <c:pt idx="90">
                  <c:v>1590</c:v>
                </c:pt>
                <c:pt idx="91">
                  <c:v>1591</c:v>
                </c:pt>
                <c:pt idx="92">
                  <c:v>1592</c:v>
                </c:pt>
                <c:pt idx="93">
                  <c:v>1593</c:v>
                </c:pt>
                <c:pt idx="94">
                  <c:v>1594</c:v>
                </c:pt>
                <c:pt idx="95">
                  <c:v>1595</c:v>
                </c:pt>
                <c:pt idx="96">
                  <c:v>1596</c:v>
                </c:pt>
                <c:pt idx="97">
                  <c:v>1597</c:v>
                </c:pt>
                <c:pt idx="98">
                  <c:v>1598</c:v>
                </c:pt>
                <c:pt idx="99">
                  <c:v>1599</c:v>
                </c:pt>
                <c:pt idx="100">
                  <c:v>1600</c:v>
                </c:pt>
                <c:pt idx="101">
                  <c:v>1601</c:v>
                </c:pt>
                <c:pt idx="102">
                  <c:v>1602</c:v>
                </c:pt>
                <c:pt idx="103">
                  <c:v>1603</c:v>
                </c:pt>
                <c:pt idx="104">
                  <c:v>1604</c:v>
                </c:pt>
                <c:pt idx="105">
                  <c:v>1605</c:v>
                </c:pt>
                <c:pt idx="106">
                  <c:v>1606</c:v>
                </c:pt>
                <c:pt idx="107">
                  <c:v>1607</c:v>
                </c:pt>
                <c:pt idx="108">
                  <c:v>1608</c:v>
                </c:pt>
                <c:pt idx="109">
                  <c:v>1609</c:v>
                </c:pt>
                <c:pt idx="110">
                  <c:v>1610</c:v>
                </c:pt>
                <c:pt idx="111">
                  <c:v>1611</c:v>
                </c:pt>
                <c:pt idx="112">
                  <c:v>1612</c:v>
                </c:pt>
                <c:pt idx="113">
                  <c:v>1613</c:v>
                </c:pt>
                <c:pt idx="114">
                  <c:v>1614</c:v>
                </c:pt>
                <c:pt idx="115">
                  <c:v>1615</c:v>
                </c:pt>
                <c:pt idx="116">
                  <c:v>1616</c:v>
                </c:pt>
                <c:pt idx="117">
                  <c:v>1617</c:v>
                </c:pt>
                <c:pt idx="118">
                  <c:v>1618</c:v>
                </c:pt>
                <c:pt idx="119">
                  <c:v>1619</c:v>
                </c:pt>
                <c:pt idx="120">
                  <c:v>1620</c:v>
                </c:pt>
                <c:pt idx="121">
                  <c:v>1621</c:v>
                </c:pt>
                <c:pt idx="122">
                  <c:v>1622</c:v>
                </c:pt>
                <c:pt idx="123">
                  <c:v>1623</c:v>
                </c:pt>
                <c:pt idx="124">
                  <c:v>1624</c:v>
                </c:pt>
                <c:pt idx="125">
                  <c:v>1625</c:v>
                </c:pt>
                <c:pt idx="126">
                  <c:v>1626</c:v>
                </c:pt>
                <c:pt idx="127">
                  <c:v>1627</c:v>
                </c:pt>
                <c:pt idx="128">
                  <c:v>1628</c:v>
                </c:pt>
                <c:pt idx="129">
                  <c:v>1629</c:v>
                </c:pt>
                <c:pt idx="130">
                  <c:v>1630</c:v>
                </c:pt>
                <c:pt idx="131">
                  <c:v>1631</c:v>
                </c:pt>
                <c:pt idx="132">
                  <c:v>1632</c:v>
                </c:pt>
                <c:pt idx="133">
                  <c:v>1633</c:v>
                </c:pt>
                <c:pt idx="134">
                  <c:v>1634</c:v>
                </c:pt>
                <c:pt idx="135">
                  <c:v>1635</c:v>
                </c:pt>
                <c:pt idx="136">
                  <c:v>1636</c:v>
                </c:pt>
                <c:pt idx="137">
                  <c:v>1637</c:v>
                </c:pt>
                <c:pt idx="138">
                  <c:v>1638</c:v>
                </c:pt>
                <c:pt idx="139">
                  <c:v>1639</c:v>
                </c:pt>
                <c:pt idx="140">
                  <c:v>1640</c:v>
                </c:pt>
                <c:pt idx="141">
                  <c:v>1641</c:v>
                </c:pt>
                <c:pt idx="142">
                  <c:v>1642</c:v>
                </c:pt>
                <c:pt idx="143">
                  <c:v>1643</c:v>
                </c:pt>
                <c:pt idx="144">
                  <c:v>1644</c:v>
                </c:pt>
                <c:pt idx="145">
                  <c:v>1645</c:v>
                </c:pt>
                <c:pt idx="146">
                  <c:v>1646</c:v>
                </c:pt>
                <c:pt idx="147">
                  <c:v>1647</c:v>
                </c:pt>
                <c:pt idx="148">
                  <c:v>1648</c:v>
                </c:pt>
                <c:pt idx="149">
                  <c:v>1649</c:v>
                </c:pt>
                <c:pt idx="150">
                  <c:v>1650</c:v>
                </c:pt>
                <c:pt idx="151">
                  <c:v>1651</c:v>
                </c:pt>
                <c:pt idx="152">
                  <c:v>1652</c:v>
                </c:pt>
                <c:pt idx="153">
                  <c:v>1653</c:v>
                </c:pt>
                <c:pt idx="154">
                  <c:v>1654</c:v>
                </c:pt>
                <c:pt idx="155">
                  <c:v>1655</c:v>
                </c:pt>
                <c:pt idx="156">
                  <c:v>1656</c:v>
                </c:pt>
                <c:pt idx="157">
                  <c:v>1657</c:v>
                </c:pt>
                <c:pt idx="158">
                  <c:v>1658</c:v>
                </c:pt>
                <c:pt idx="159">
                  <c:v>1659</c:v>
                </c:pt>
                <c:pt idx="160">
                  <c:v>1660</c:v>
                </c:pt>
                <c:pt idx="161">
                  <c:v>1661</c:v>
                </c:pt>
                <c:pt idx="162">
                  <c:v>1662</c:v>
                </c:pt>
                <c:pt idx="163">
                  <c:v>1663</c:v>
                </c:pt>
                <c:pt idx="164">
                  <c:v>1664</c:v>
                </c:pt>
                <c:pt idx="165">
                  <c:v>1665</c:v>
                </c:pt>
                <c:pt idx="166">
                  <c:v>1666</c:v>
                </c:pt>
                <c:pt idx="167">
                  <c:v>1667</c:v>
                </c:pt>
                <c:pt idx="168">
                  <c:v>1668</c:v>
                </c:pt>
                <c:pt idx="169">
                  <c:v>1669</c:v>
                </c:pt>
                <c:pt idx="170">
                  <c:v>1670</c:v>
                </c:pt>
                <c:pt idx="171">
                  <c:v>1671</c:v>
                </c:pt>
                <c:pt idx="172">
                  <c:v>1672</c:v>
                </c:pt>
                <c:pt idx="173">
                  <c:v>1673</c:v>
                </c:pt>
                <c:pt idx="174">
                  <c:v>1674</c:v>
                </c:pt>
                <c:pt idx="175">
                  <c:v>1675</c:v>
                </c:pt>
                <c:pt idx="176">
                  <c:v>1676</c:v>
                </c:pt>
                <c:pt idx="177">
                  <c:v>1677</c:v>
                </c:pt>
                <c:pt idx="178">
                  <c:v>1678</c:v>
                </c:pt>
                <c:pt idx="179">
                  <c:v>1679</c:v>
                </c:pt>
                <c:pt idx="180">
                  <c:v>1680</c:v>
                </c:pt>
                <c:pt idx="181">
                  <c:v>1681</c:v>
                </c:pt>
                <c:pt idx="182">
                  <c:v>1682</c:v>
                </c:pt>
                <c:pt idx="183">
                  <c:v>1683</c:v>
                </c:pt>
                <c:pt idx="184">
                  <c:v>1684</c:v>
                </c:pt>
                <c:pt idx="185">
                  <c:v>1685</c:v>
                </c:pt>
                <c:pt idx="186">
                  <c:v>1686</c:v>
                </c:pt>
                <c:pt idx="187">
                  <c:v>1687</c:v>
                </c:pt>
                <c:pt idx="188">
                  <c:v>1688</c:v>
                </c:pt>
                <c:pt idx="189">
                  <c:v>1689</c:v>
                </c:pt>
                <c:pt idx="190">
                  <c:v>1690</c:v>
                </c:pt>
                <c:pt idx="191">
                  <c:v>1691</c:v>
                </c:pt>
                <c:pt idx="192">
                  <c:v>1692</c:v>
                </c:pt>
                <c:pt idx="193">
                  <c:v>1693</c:v>
                </c:pt>
                <c:pt idx="194">
                  <c:v>1694</c:v>
                </c:pt>
                <c:pt idx="195">
                  <c:v>1695</c:v>
                </c:pt>
                <c:pt idx="196">
                  <c:v>1696</c:v>
                </c:pt>
                <c:pt idx="197">
                  <c:v>1697</c:v>
                </c:pt>
                <c:pt idx="198">
                  <c:v>1698</c:v>
                </c:pt>
                <c:pt idx="199">
                  <c:v>1699</c:v>
                </c:pt>
                <c:pt idx="200">
                  <c:v>1700</c:v>
                </c:pt>
                <c:pt idx="201">
                  <c:v>1701</c:v>
                </c:pt>
                <c:pt idx="202">
                  <c:v>1702</c:v>
                </c:pt>
                <c:pt idx="203">
                  <c:v>1703</c:v>
                </c:pt>
                <c:pt idx="204">
                  <c:v>1704</c:v>
                </c:pt>
                <c:pt idx="205">
                  <c:v>1705</c:v>
                </c:pt>
                <c:pt idx="206">
                  <c:v>1706</c:v>
                </c:pt>
                <c:pt idx="207">
                  <c:v>1707</c:v>
                </c:pt>
                <c:pt idx="208">
                  <c:v>1708</c:v>
                </c:pt>
                <c:pt idx="209">
                  <c:v>1709</c:v>
                </c:pt>
                <c:pt idx="210">
                  <c:v>1710</c:v>
                </c:pt>
                <c:pt idx="211">
                  <c:v>1711</c:v>
                </c:pt>
                <c:pt idx="212">
                  <c:v>1712</c:v>
                </c:pt>
                <c:pt idx="213">
                  <c:v>1713</c:v>
                </c:pt>
                <c:pt idx="214">
                  <c:v>1714</c:v>
                </c:pt>
                <c:pt idx="215">
                  <c:v>1715</c:v>
                </c:pt>
                <c:pt idx="216">
                  <c:v>1716</c:v>
                </c:pt>
                <c:pt idx="217">
                  <c:v>1717</c:v>
                </c:pt>
                <c:pt idx="218">
                  <c:v>1718</c:v>
                </c:pt>
                <c:pt idx="219">
                  <c:v>1719</c:v>
                </c:pt>
                <c:pt idx="220">
                  <c:v>1720</c:v>
                </c:pt>
                <c:pt idx="221">
                  <c:v>1721</c:v>
                </c:pt>
                <c:pt idx="222">
                  <c:v>1722</c:v>
                </c:pt>
                <c:pt idx="223">
                  <c:v>1723</c:v>
                </c:pt>
                <c:pt idx="224">
                  <c:v>1724</c:v>
                </c:pt>
                <c:pt idx="225">
                  <c:v>1725</c:v>
                </c:pt>
                <c:pt idx="226">
                  <c:v>1726</c:v>
                </c:pt>
                <c:pt idx="227">
                  <c:v>1727</c:v>
                </c:pt>
                <c:pt idx="228">
                  <c:v>1728</c:v>
                </c:pt>
                <c:pt idx="229">
                  <c:v>1729</c:v>
                </c:pt>
                <c:pt idx="230">
                  <c:v>1730</c:v>
                </c:pt>
                <c:pt idx="231">
                  <c:v>1731</c:v>
                </c:pt>
                <c:pt idx="232">
                  <c:v>1732</c:v>
                </c:pt>
                <c:pt idx="233">
                  <c:v>1733</c:v>
                </c:pt>
                <c:pt idx="234">
                  <c:v>1734</c:v>
                </c:pt>
                <c:pt idx="235">
                  <c:v>1735</c:v>
                </c:pt>
                <c:pt idx="236">
                  <c:v>1736</c:v>
                </c:pt>
                <c:pt idx="237">
                  <c:v>1737</c:v>
                </c:pt>
                <c:pt idx="238">
                  <c:v>1738</c:v>
                </c:pt>
                <c:pt idx="239">
                  <c:v>1739</c:v>
                </c:pt>
                <c:pt idx="240">
                  <c:v>1740</c:v>
                </c:pt>
                <c:pt idx="241">
                  <c:v>1741</c:v>
                </c:pt>
                <c:pt idx="242">
                  <c:v>1742</c:v>
                </c:pt>
                <c:pt idx="243">
                  <c:v>1743</c:v>
                </c:pt>
                <c:pt idx="244">
                  <c:v>1744</c:v>
                </c:pt>
                <c:pt idx="245">
                  <c:v>1745</c:v>
                </c:pt>
                <c:pt idx="246">
                  <c:v>1746</c:v>
                </c:pt>
                <c:pt idx="247">
                  <c:v>1747</c:v>
                </c:pt>
                <c:pt idx="248">
                  <c:v>1748</c:v>
                </c:pt>
                <c:pt idx="249">
                  <c:v>1749</c:v>
                </c:pt>
                <c:pt idx="250">
                  <c:v>1750</c:v>
                </c:pt>
                <c:pt idx="251">
                  <c:v>1751</c:v>
                </c:pt>
                <c:pt idx="252">
                  <c:v>1752</c:v>
                </c:pt>
                <c:pt idx="253">
                  <c:v>1753</c:v>
                </c:pt>
                <c:pt idx="254">
                  <c:v>1754</c:v>
                </c:pt>
                <c:pt idx="255">
                  <c:v>1755</c:v>
                </c:pt>
                <c:pt idx="256">
                  <c:v>1756</c:v>
                </c:pt>
                <c:pt idx="257">
                  <c:v>1757</c:v>
                </c:pt>
                <c:pt idx="258">
                  <c:v>1758</c:v>
                </c:pt>
                <c:pt idx="259">
                  <c:v>1759</c:v>
                </c:pt>
                <c:pt idx="260">
                  <c:v>1760</c:v>
                </c:pt>
                <c:pt idx="261">
                  <c:v>1761</c:v>
                </c:pt>
                <c:pt idx="262">
                  <c:v>1762</c:v>
                </c:pt>
                <c:pt idx="263">
                  <c:v>1763</c:v>
                </c:pt>
                <c:pt idx="264">
                  <c:v>1764</c:v>
                </c:pt>
                <c:pt idx="265">
                  <c:v>1765</c:v>
                </c:pt>
                <c:pt idx="266">
                  <c:v>1766</c:v>
                </c:pt>
                <c:pt idx="267">
                  <c:v>1767</c:v>
                </c:pt>
                <c:pt idx="268">
                  <c:v>1768</c:v>
                </c:pt>
                <c:pt idx="269">
                  <c:v>1769</c:v>
                </c:pt>
                <c:pt idx="270">
                  <c:v>1770</c:v>
                </c:pt>
                <c:pt idx="271">
                  <c:v>1771</c:v>
                </c:pt>
                <c:pt idx="272">
                  <c:v>1772</c:v>
                </c:pt>
                <c:pt idx="273">
                  <c:v>1773</c:v>
                </c:pt>
                <c:pt idx="274">
                  <c:v>1774</c:v>
                </c:pt>
                <c:pt idx="275">
                  <c:v>1775</c:v>
                </c:pt>
                <c:pt idx="276">
                  <c:v>1776</c:v>
                </c:pt>
                <c:pt idx="277">
                  <c:v>1777</c:v>
                </c:pt>
                <c:pt idx="278">
                  <c:v>1778</c:v>
                </c:pt>
                <c:pt idx="279">
                  <c:v>1779</c:v>
                </c:pt>
                <c:pt idx="280">
                  <c:v>1780</c:v>
                </c:pt>
                <c:pt idx="281">
                  <c:v>1781</c:v>
                </c:pt>
                <c:pt idx="282">
                  <c:v>1782</c:v>
                </c:pt>
                <c:pt idx="283">
                  <c:v>1783</c:v>
                </c:pt>
                <c:pt idx="284">
                  <c:v>1784</c:v>
                </c:pt>
                <c:pt idx="285">
                  <c:v>1785</c:v>
                </c:pt>
                <c:pt idx="286">
                  <c:v>1786</c:v>
                </c:pt>
                <c:pt idx="287">
                  <c:v>1787</c:v>
                </c:pt>
                <c:pt idx="288">
                  <c:v>1788</c:v>
                </c:pt>
                <c:pt idx="289">
                  <c:v>1789</c:v>
                </c:pt>
                <c:pt idx="290">
                  <c:v>1790</c:v>
                </c:pt>
                <c:pt idx="291">
                  <c:v>1791</c:v>
                </c:pt>
                <c:pt idx="292">
                  <c:v>1792</c:v>
                </c:pt>
                <c:pt idx="293">
                  <c:v>1793</c:v>
                </c:pt>
                <c:pt idx="294">
                  <c:v>1794</c:v>
                </c:pt>
                <c:pt idx="295">
                  <c:v>1795</c:v>
                </c:pt>
                <c:pt idx="296">
                  <c:v>1796</c:v>
                </c:pt>
                <c:pt idx="297">
                  <c:v>1797</c:v>
                </c:pt>
                <c:pt idx="298">
                  <c:v>1798</c:v>
                </c:pt>
                <c:pt idx="299">
                  <c:v>1799</c:v>
                </c:pt>
                <c:pt idx="300">
                  <c:v>1800</c:v>
                </c:pt>
                <c:pt idx="301">
                  <c:v>1801</c:v>
                </c:pt>
                <c:pt idx="302">
                  <c:v>1802</c:v>
                </c:pt>
                <c:pt idx="303">
                  <c:v>1803</c:v>
                </c:pt>
                <c:pt idx="304">
                  <c:v>1804</c:v>
                </c:pt>
                <c:pt idx="305">
                  <c:v>1805</c:v>
                </c:pt>
                <c:pt idx="306">
                  <c:v>1806</c:v>
                </c:pt>
                <c:pt idx="307">
                  <c:v>1807</c:v>
                </c:pt>
                <c:pt idx="308">
                  <c:v>1808</c:v>
                </c:pt>
                <c:pt idx="309">
                  <c:v>1809</c:v>
                </c:pt>
                <c:pt idx="310">
                  <c:v>1810</c:v>
                </c:pt>
                <c:pt idx="311">
                  <c:v>1811</c:v>
                </c:pt>
                <c:pt idx="312">
                  <c:v>1812</c:v>
                </c:pt>
                <c:pt idx="313">
                  <c:v>1813</c:v>
                </c:pt>
                <c:pt idx="314">
                  <c:v>1814</c:v>
                </c:pt>
                <c:pt idx="315">
                  <c:v>1815</c:v>
                </c:pt>
                <c:pt idx="316">
                  <c:v>1816</c:v>
                </c:pt>
                <c:pt idx="317">
                  <c:v>1817</c:v>
                </c:pt>
                <c:pt idx="318">
                  <c:v>1818</c:v>
                </c:pt>
                <c:pt idx="319">
                  <c:v>1819</c:v>
                </c:pt>
                <c:pt idx="320">
                  <c:v>1820</c:v>
                </c:pt>
                <c:pt idx="321">
                  <c:v>1821</c:v>
                </c:pt>
                <c:pt idx="322">
                  <c:v>1822</c:v>
                </c:pt>
                <c:pt idx="323">
                  <c:v>1823</c:v>
                </c:pt>
                <c:pt idx="324">
                  <c:v>1824</c:v>
                </c:pt>
                <c:pt idx="325">
                  <c:v>1825</c:v>
                </c:pt>
                <c:pt idx="326">
                  <c:v>1826</c:v>
                </c:pt>
                <c:pt idx="327">
                  <c:v>1827</c:v>
                </c:pt>
                <c:pt idx="328">
                  <c:v>1828</c:v>
                </c:pt>
                <c:pt idx="329">
                  <c:v>1829</c:v>
                </c:pt>
                <c:pt idx="330">
                  <c:v>1830</c:v>
                </c:pt>
                <c:pt idx="331">
                  <c:v>1831</c:v>
                </c:pt>
                <c:pt idx="332">
                  <c:v>1832</c:v>
                </c:pt>
                <c:pt idx="333">
                  <c:v>1833</c:v>
                </c:pt>
                <c:pt idx="334">
                  <c:v>1834</c:v>
                </c:pt>
                <c:pt idx="335">
                  <c:v>1835</c:v>
                </c:pt>
                <c:pt idx="336">
                  <c:v>1836</c:v>
                </c:pt>
                <c:pt idx="337">
                  <c:v>1837</c:v>
                </c:pt>
                <c:pt idx="338">
                  <c:v>1838</c:v>
                </c:pt>
                <c:pt idx="339">
                  <c:v>1839</c:v>
                </c:pt>
                <c:pt idx="340">
                  <c:v>1840</c:v>
                </c:pt>
                <c:pt idx="341">
                  <c:v>1841</c:v>
                </c:pt>
                <c:pt idx="342">
                  <c:v>1842</c:v>
                </c:pt>
                <c:pt idx="343">
                  <c:v>1843</c:v>
                </c:pt>
                <c:pt idx="344">
                  <c:v>1844</c:v>
                </c:pt>
                <c:pt idx="345">
                  <c:v>1845</c:v>
                </c:pt>
                <c:pt idx="346">
                  <c:v>1846</c:v>
                </c:pt>
                <c:pt idx="347">
                  <c:v>1847</c:v>
                </c:pt>
                <c:pt idx="348">
                  <c:v>1848</c:v>
                </c:pt>
                <c:pt idx="349">
                  <c:v>1849</c:v>
                </c:pt>
                <c:pt idx="350">
                  <c:v>1850</c:v>
                </c:pt>
                <c:pt idx="351">
                  <c:v>1851</c:v>
                </c:pt>
                <c:pt idx="352">
                  <c:v>1852</c:v>
                </c:pt>
                <c:pt idx="353">
                  <c:v>1853</c:v>
                </c:pt>
                <c:pt idx="354">
                  <c:v>1854</c:v>
                </c:pt>
                <c:pt idx="355">
                  <c:v>1855</c:v>
                </c:pt>
                <c:pt idx="356">
                  <c:v>1856</c:v>
                </c:pt>
                <c:pt idx="357">
                  <c:v>1857</c:v>
                </c:pt>
                <c:pt idx="358">
                  <c:v>1858</c:v>
                </c:pt>
                <c:pt idx="359">
                  <c:v>1859</c:v>
                </c:pt>
                <c:pt idx="360">
                  <c:v>1860</c:v>
                </c:pt>
                <c:pt idx="361">
                  <c:v>1861</c:v>
                </c:pt>
                <c:pt idx="362">
                  <c:v>1862</c:v>
                </c:pt>
                <c:pt idx="363">
                  <c:v>1863</c:v>
                </c:pt>
                <c:pt idx="364">
                  <c:v>1864</c:v>
                </c:pt>
                <c:pt idx="365">
                  <c:v>1865</c:v>
                </c:pt>
                <c:pt idx="366">
                  <c:v>1866</c:v>
                </c:pt>
                <c:pt idx="367">
                  <c:v>1867</c:v>
                </c:pt>
                <c:pt idx="368">
                  <c:v>1868</c:v>
                </c:pt>
                <c:pt idx="369">
                  <c:v>1869</c:v>
                </c:pt>
                <c:pt idx="370">
                  <c:v>1870</c:v>
                </c:pt>
                <c:pt idx="371">
                  <c:v>1871</c:v>
                </c:pt>
                <c:pt idx="372">
                  <c:v>1872</c:v>
                </c:pt>
                <c:pt idx="373">
                  <c:v>1873</c:v>
                </c:pt>
                <c:pt idx="374">
                  <c:v>1874</c:v>
                </c:pt>
                <c:pt idx="375">
                  <c:v>1875</c:v>
                </c:pt>
                <c:pt idx="376">
                  <c:v>1876</c:v>
                </c:pt>
                <c:pt idx="377">
                  <c:v>1877</c:v>
                </c:pt>
                <c:pt idx="378">
                  <c:v>1878</c:v>
                </c:pt>
                <c:pt idx="379">
                  <c:v>1879</c:v>
                </c:pt>
                <c:pt idx="380">
                  <c:v>1880</c:v>
                </c:pt>
                <c:pt idx="381">
                  <c:v>1881</c:v>
                </c:pt>
                <c:pt idx="382">
                  <c:v>1882</c:v>
                </c:pt>
                <c:pt idx="383">
                  <c:v>1883</c:v>
                </c:pt>
                <c:pt idx="384">
                  <c:v>1884</c:v>
                </c:pt>
                <c:pt idx="385">
                  <c:v>1885</c:v>
                </c:pt>
                <c:pt idx="386">
                  <c:v>1886</c:v>
                </c:pt>
                <c:pt idx="387">
                  <c:v>1887</c:v>
                </c:pt>
                <c:pt idx="388">
                  <c:v>1888</c:v>
                </c:pt>
                <c:pt idx="389">
                  <c:v>1889</c:v>
                </c:pt>
                <c:pt idx="390">
                  <c:v>1890</c:v>
                </c:pt>
                <c:pt idx="391">
                  <c:v>1891</c:v>
                </c:pt>
                <c:pt idx="392">
                  <c:v>1892</c:v>
                </c:pt>
                <c:pt idx="393">
                  <c:v>1893</c:v>
                </c:pt>
                <c:pt idx="394">
                  <c:v>1894</c:v>
                </c:pt>
                <c:pt idx="395">
                  <c:v>1895</c:v>
                </c:pt>
                <c:pt idx="396">
                  <c:v>1896</c:v>
                </c:pt>
                <c:pt idx="397">
                  <c:v>1897</c:v>
                </c:pt>
                <c:pt idx="398">
                  <c:v>1898</c:v>
                </c:pt>
                <c:pt idx="399">
                  <c:v>1899</c:v>
                </c:pt>
                <c:pt idx="400">
                  <c:v>1900</c:v>
                </c:pt>
                <c:pt idx="401">
                  <c:v>1901</c:v>
                </c:pt>
                <c:pt idx="402">
                  <c:v>1902</c:v>
                </c:pt>
                <c:pt idx="403">
                  <c:v>1903</c:v>
                </c:pt>
                <c:pt idx="404">
                  <c:v>1904</c:v>
                </c:pt>
                <c:pt idx="405">
                  <c:v>1905</c:v>
                </c:pt>
                <c:pt idx="406">
                  <c:v>1906</c:v>
                </c:pt>
                <c:pt idx="407">
                  <c:v>1907</c:v>
                </c:pt>
                <c:pt idx="408">
                  <c:v>1908</c:v>
                </c:pt>
                <c:pt idx="409">
                  <c:v>1909</c:v>
                </c:pt>
                <c:pt idx="410">
                  <c:v>1910</c:v>
                </c:pt>
                <c:pt idx="411">
                  <c:v>1911</c:v>
                </c:pt>
                <c:pt idx="412">
                  <c:v>1912</c:v>
                </c:pt>
                <c:pt idx="413">
                  <c:v>1913</c:v>
                </c:pt>
                <c:pt idx="414">
                  <c:v>1914</c:v>
                </c:pt>
                <c:pt idx="415">
                  <c:v>1915</c:v>
                </c:pt>
                <c:pt idx="416">
                  <c:v>1916</c:v>
                </c:pt>
                <c:pt idx="417">
                  <c:v>1917</c:v>
                </c:pt>
                <c:pt idx="418">
                  <c:v>1918</c:v>
                </c:pt>
                <c:pt idx="419">
                  <c:v>1919</c:v>
                </c:pt>
                <c:pt idx="420">
                  <c:v>1920</c:v>
                </c:pt>
                <c:pt idx="421">
                  <c:v>1921</c:v>
                </c:pt>
                <c:pt idx="422">
                  <c:v>1922</c:v>
                </c:pt>
                <c:pt idx="423">
                  <c:v>1923</c:v>
                </c:pt>
                <c:pt idx="424">
                  <c:v>1924</c:v>
                </c:pt>
                <c:pt idx="425">
                  <c:v>1925</c:v>
                </c:pt>
                <c:pt idx="426">
                  <c:v>1926</c:v>
                </c:pt>
                <c:pt idx="427">
                  <c:v>1927</c:v>
                </c:pt>
                <c:pt idx="428">
                  <c:v>1928</c:v>
                </c:pt>
                <c:pt idx="429">
                  <c:v>1929</c:v>
                </c:pt>
                <c:pt idx="430">
                  <c:v>1930</c:v>
                </c:pt>
                <c:pt idx="431">
                  <c:v>1931</c:v>
                </c:pt>
                <c:pt idx="432">
                  <c:v>1932</c:v>
                </c:pt>
                <c:pt idx="433">
                  <c:v>1933</c:v>
                </c:pt>
                <c:pt idx="434">
                  <c:v>1934</c:v>
                </c:pt>
                <c:pt idx="435">
                  <c:v>1935</c:v>
                </c:pt>
                <c:pt idx="436">
                  <c:v>1936</c:v>
                </c:pt>
                <c:pt idx="437">
                  <c:v>1937</c:v>
                </c:pt>
                <c:pt idx="438">
                  <c:v>1938</c:v>
                </c:pt>
                <c:pt idx="439">
                  <c:v>1939</c:v>
                </c:pt>
                <c:pt idx="440">
                  <c:v>1940</c:v>
                </c:pt>
                <c:pt idx="441">
                  <c:v>1941</c:v>
                </c:pt>
                <c:pt idx="442">
                  <c:v>1942</c:v>
                </c:pt>
                <c:pt idx="443">
                  <c:v>1943</c:v>
                </c:pt>
                <c:pt idx="444">
                  <c:v>1944</c:v>
                </c:pt>
                <c:pt idx="445">
                  <c:v>1945</c:v>
                </c:pt>
                <c:pt idx="446">
                  <c:v>1946</c:v>
                </c:pt>
                <c:pt idx="447">
                  <c:v>1947</c:v>
                </c:pt>
                <c:pt idx="448">
                  <c:v>1948</c:v>
                </c:pt>
                <c:pt idx="449">
                  <c:v>1949</c:v>
                </c:pt>
                <c:pt idx="450">
                  <c:v>1950</c:v>
                </c:pt>
                <c:pt idx="451">
                  <c:v>1951</c:v>
                </c:pt>
                <c:pt idx="452">
                  <c:v>1952</c:v>
                </c:pt>
                <c:pt idx="453">
                  <c:v>1953</c:v>
                </c:pt>
                <c:pt idx="454">
                  <c:v>1954</c:v>
                </c:pt>
                <c:pt idx="455">
                  <c:v>1955</c:v>
                </c:pt>
                <c:pt idx="456">
                  <c:v>1956</c:v>
                </c:pt>
                <c:pt idx="457">
                  <c:v>1957</c:v>
                </c:pt>
                <c:pt idx="458">
                  <c:v>1958</c:v>
                </c:pt>
                <c:pt idx="459">
                  <c:v>1959</c:v>
                </c:pt>
                <c:pt idx="460">
                  <c:v>1960</c:v>
                </c:pt>
                <c:pt idx="461">
                  <c:v>1961</c:v>
                </c:pt>
                <c:pt idx="462">
                  <c:v>1962</c:v>
                </c:pt>
                <c:pt idx="463">
                  <c:v>1963</c:v>
                </c:pt>
                <c:pt idx="464">
                  <c:v>1964</c:v>
                </c:pt>
                <c:pt idx="465">
                  <c:v>1965</c:v>
                </c:pt>
                <c:pt idx="466">
                  <c:v>1966</c:v>
                </c:pt>
                <c:pt idx="467">
                  <c:v>1967</c:v>
                </c:pt>
                <c:pt idx="468">
                  <c:v>1968</c:v>
                </c:pt>
                <c:pt idx="469">
                  <c:v>1969</c:v>
                </c:pt>
                <c:pt idx="470">
                  <c:v>1970</c:v>
                </c:pt>
                <c:pt idx="471">
                  <c:v>1971</c:v>
                </c:pt>
                <c:pt idx="472">
                  <c:v>1972</c:v>
                </c:pt>
                <c:pt idx="473">
                  <c:v>1973</c:v>
                </c:pt>
                <c:pt idx="474">
                  <c:v>1974</c:v>
                </c:pt>
                <c:pt idx="475">
                  <c:v>1975</c:v>
                </c:pt>
                <c:pt idx="476">
                  <c:v>1976</c:v>
                </c:pt>
                <c:pt idx="477">
                  <c:v>1977</c:v>
                </c:pt>
                <c:pt idx="478">
                  <c:v>1978</c:v>
                </c:pt>
                <c:pt idx="479">
                  <c:v>1979</c:v>
                </c:pt>
                <c:pt idx="480">
                  <c:v>1980</c:v>
                </c:pt>
                <c:pt idx="481">
                  <c:v>1981</c:v>
                </c:pt>
                <c:pt idx="482">
                  <c:v>1982</c:v>
                </c:pt>
                <c:pt idx="483">
                  <c:v>1983</c:v>
                </c:pt>
                <c:pt idx="484">
                  <c:v>1984</c:v>
                </c:pt>
                <c:pt idx="485">
                  <c:v>1985</c:v>
                </c:pt>
                <c:pt idx="486">
                  <c:v>1986</c:v>
                </c:pt>
                <c:pt idx="487">
                  <c:v>1987</c:v>
                </c:pt>
                <c:pt idx="488">
                  <c:v>1988</c:v>
                </c:pt>
                <c:pt idx="489">
                  <c:v>1989</c:v>
                </c:pt>
                <c:pt idx="490">
                  <c:v>1990</c:v>
                </c:pt>
                <c:pt idx="491">
                  <c:v>1991</c:v>
                </c:pt>
                <c:pt idx="492">
                  <c:v>1992</c:v>
                </c:pt>
                <c:pt idx="493">
                  <c:v>1993</c:v>
                </c:pt>
                <c:pt idx="494">
                  <c:v>1994</c:v>
                </c:pt>
                <c:pt idx="495">
                  <c:v>1995</c:v>
                </c:pt>
                <c:pt idx="496">
                  <c:v>1996</c:v>
                </c:pt>
                <c:pt idx="497">
                  <c:v>1997</c:v>
                </c:pt>
                <c:pt idx="498">
                  <c:v>1998</c:v>
                </c:pt>
                <c:pt idx="499">
                  <c:v>1999</c:v>
                </c:pt>
                <c:pt idx="500">
                  <c:v>2000</c:v>
                </c:pt>
              </c:numCache>
            </c:numRef>
          </c:xVal>
          <c:yVal>
            <c:numRef>
              <c:f>'Пруток1. поп1'!$E$1500:$E$2000</c:f>
              <c:numCache>
                <c:formatCode>General</c:formatCode>
                <c:ptCount val="501"/>
                <c:pt idx="0">
                  <c:v>51480.414000000012</c:v>
                </c:pt>
                <c:pt idx="1">
                  <c:v>52042.082000000002</c:v>
                </c:pt>
                <c:pt idx="2">
                  <c:v>50942.537000000004</c:v>
                </c:pt>
                <c:pt idx="3">
                  <c:v>53347.630999999994</c:v>
                </c:pt>
                <c:pt idx="4">
                  <c:v>50527.497000000003</c:v>
                </c:pt>
                <c:pt idx="5">
                  <c:v>53001.401000000005</c:v>
                </c:pt>
                <c:pt idx="6">
                  <c:v>54239.350000000013</c:v>
                </c:pt>
                <c:pt idx="7">
                  <c:v>53304.441000000006</c:v>
                </c:pt>
                <c:pt idx="8">
                  <c:v>52560.730999999992</c:v>
                </c:pt>
                <c:pt idx="9">
                  <c:v>50934.289000000004</c:v>
                </c:pt>
                <c:pt idx="10">
                  <c:v>49739.838000000003</c:v>
                </c:pt>
                <c:pt idx="11">
                  <c:v>49460.598999999995</c:v>
                </c:pt>
                <c:pt idx="12">
                  <c:v>48651.734999999993</c:v>
                </c:pt>
                <c:pt idx="13">
                  <c:v>49692.228999999999</c:v>
                </c:pt>
                <c:pt idx="14">
                  <c:v>49365.542000000001</c:v>
                </c:pt>
                <c:pt idx="15">
                  <c:v>49792.628999999994</c:v>
                </c:pt>
                <c:pt idx="16">
                  <c:v>50592.804000000011</c:v>
                </c:pt>
                <c:pt idx="17">
                  <c:v>48053.746999999996</c:v>
                </c:pt>
                <c:pt idx="18">
                  <c:v>50577.552000000003</c:v>
                </c:pt>
                <c:pt idx="19">
                  <c:v>49545.441000000006</c:v>
                </c:pt>
                <c:pt idx="20">
                  <c:v>47813.872000000003</c:v>
                </c:pt>
                <c:pt idx="21">
                  <c:v>49637.447</c:v>
                </c:pt>
                <c:pt idx="22">
                  <c:v>48020.782999999996</c:v>
                </c:pt>
                <c:pt idx="23">
                  <c:v>47903.130999999994</c:v>
                </c:pt>
                <c:pt idx="24">
                  <c:v>50672.451000000001</c:v>
                </c:pt>
                <c:pt idx="25">
                  <c:v>48402.559000000001</c:v>
                </c:pt>
                <c:pt idx="26">
                  <c:v>48709.259000000005</c:v>
                </c:pt>
                <c:pt idx="27">
                  <c:v>46941.07</c:v>
                </c:pt>
                <c:pt idx="28">
                  <c:v>48948.212</c:v>
                </c:pt>
                <c:pt idx="29">
                  <c:v>49439.39</c:v>
                </c:pt>
                <c:pt idx="30">
                  <c:v>46828.615000000005</c:v>
                </c:pt>
                <c:pt idx="31">
                  <c:v>46528.774999999994</c:v>
                </c:pt>
                <c:pt idx="32">
                  <c:v>49421.992000000006</c:v>
                </c:pt>
                <c:pt idx="33">
                  <c:v>48184.810000000012</c:v>
                </c:pt>
                <c:pt idx="34">
                  <c:v>51123.344000000012</c:v>
                </c:pt>
                <c:pt idx="35">
                  <c:v>49709.619999999995</c:v>
                </c:pt>
                <c:pt idx="36">
                  <c:v>49333.493000000002</c:v>
                </c:pt>
                <c:pt idx="37">
                  <c:v>46872.857000000011</c:v>
                </c:pt>
                <c:pt idx="38">
                  <c:v>50580.447</c:v>
                </c:pt>
                <c:pt idx="39">
                  <c:v>49565.130000000005</c:v>
                </c:pt>
                <c:pt idx="40">
                  <c:v>49607.084000000003</c:v>
                </c:pt>
                <c:pt idx="41">
                  <c:v>51661.072</c:v>
                </c:pt>
                <c:pt idx="42">
                  <c:v>49320.069000000003</c:v>
                </c:pt>
                <c:pt idx="43">
                  <c:v>50254.825000000004</c:v>
                </c:pt>
                <c:pt idx="44">
                  <c:v>48479.918000000012</c:v>
                </c:pt>
                <c:pt idx="45">
                  <c:v>50012.056000000011</c:v>
                </c:pt>
                <c:pt idx="46">
                  <c:v>49435.121999999996</c:v>
                </c:pt>
                <c:pt idx="47">
                  <c:v>49277.807000000001</c:v>
                </c:pt>
                <c:pt idx="48">
                  <c:v>50787.207000000002</c:v>
                </c:pt>
                <c:pt idx="49">
                  <c:v>48754.124999999993</c:v>
                </c:pt>
                <c:pt idx="50">
                  <c:v>48951.729999999996</c:v>
                </c:pt>
                <c:pt idx="51">
                  <c:v>51824.956000000013</c:v>
                </c:pt>
                <c:pt idx="52">
                  <c:v>52138.37</c:v>
                </c:pt>
                <c:pt idx="53">
                  <c:v>51251.976000000002</c:v>
                </c:pt>
                <c:pt idx="54">
                  <c:v>50130.162999999993</c:v>
                </c:pt>
                <c:pt idx="55">
                  <c:v>48108.07</c:v>
                </c:pt>
                <c:pt idx="56">
                  <c:v>50778.808000000012</c:v>
                </c:pt>
                <c:pt idx="57">
                  <c:v>49787.759999999995</c:v>
                </c:pt>
                <c:pt idx="58">
                  <c:v>50568.696999999993</c:v>
                </c:pt>
                <c:pt idx="59">
                  <c:v>51476.746999999996</c:v>
                </c:pt>
                <c:pt idx="60">
                  <c:v>52184.759000000005</c:v>
                </c:pt>
                <c:pt idx="61">
                  <c:v>53994.141000000003</c:v>
                </c:pt>
                <c:pt idx="62">
                  <c:v>51199.490999999995</c:v>
                </c:pt>
                <c:pt idx="63">
                  <c:v>52409.365000000005</c:v>
                </c:pt>
                <c:pt idx="64">
                  <c:v>52527.770999999993</c:v>
                </c:pt>
                <c:pt idx="65">
                  <c:v>52136.386000000013</c:v>
                </c:pt>
                <c:pt idx="66">
                  <c:v>50409.696999999993</c:v>
                </c:pt>
                <c:pt idx="67">
                  <c:v>51462.093999999997</c:v>
                </c:pt>
                <c:pt idx="68">
                  <c:v>52107.849000000009</c:v>
                </c:pt>
                <c:pt idx="69">
                  <c:v>53358.460999999996</c:v>
                </c:pt>
                <c:pt idx="70">
                  <c:v>53589.029000000002</c:v>
                </c:pt>
                <c:pt idx="71">
                  <c:v>55011.292999999998</c:v>
                </c:pt>
                <c:pt idx="72">
                  <c:v>53208.009000000005</c:v>
                </c:pt>
                <c:pt idx="73">
                  <c:v>55150.905000000006</c:v>
                </c:pt>
                <c:pt idx="74">
                  <c:v>52444.306000000011</c:v>
                </c:pt>
                <c:pt idx="75">
                  <c:v>53737.342000000011</c:v>
                </c:pt>
                <c:pt idx="76">
                  <c:v>54574.133999999998</c:v>
                </c:pt>
                <c:pt idx="77">
                  <c:v>54403.233999999997</c:v>
                </c:pt>
                <c:pt idx="78">
                  <c:v>55200.505000000005</c:v>
                </c:pt>
                <c:pt idx="79">
                  <c:v>52928.318000000028</c:v>
                </c:pt>
                <c:pt idx="80">
                  <c:v>53347.621999999996</c:v>
                </c:pt>
                <c:pt idx="81">
                  <c:v>54522.705999999998</c:v>
                </c:pt>
                <c:pt idx="82">
                  <c:v>53520.812000000013</c:v>
                </c:pt>
                <c:pt idx="83">
                  <c:v>58568.262999999999</c:v>
                </c:pt>
                <c:pt idx="84">
                  <c:v>52724.607000000004</c:v>
                </c:pt>
                <c:pt idx="85">
                  <c:v>56129.149000000005</c:v>
                </c:pt>
                <c:pt idx="86">
                  <c:v>57208.41</c:v>
                </c:pt>
                <c:pt idx="87">
                  <c:v>57540.275999999998</c:v>
                </c:pt>
                <c:pt idx="88">
                  <c:v>57442.178</c:v>
                </c:pt>
                <c:pt idx="89">
                  <c:v>58445.277000000002</c:v>
                </c:pt>
                <c:pt idx="90">
                  <c:v>59771.576000000001</c:v>
                </c:pt>
                <c:pt idx="91">
                  <c:v>59716.949000000001</c:v>
                </c:pt>
                <c:pt idx="92">
                  <c:v>59264.53</c:v>
                </c:pt>
                <c:pt idx="93">
                  <c:v>63358.004000000001</c:v>
                </c:pt>
                <c:pt idx="94">
                  <c:v>60102.689999999995</c:v>
                </c:pt>
                <c:pt idx="95">
                  <c:v>62024.837</c:v>
                </c:pt>
                <c:pt idx="96">
                  <c:v>62816.768999999993</c:v>
                </c:pt>
                <c:pt idx="97">
                  <c:v>60814.974000000009</c:v>
                </c:pt>
                <c:pt idx="98">
                  <c:v>62602.38700000001</c:v>
                </c:pt>
                <c:pt idx="99">
                  <c:v>63588.261999999995</c:v>
                </c:pt>
                <c:pt idx="100">
                  <c:v>65217.592000000004</c:v>
                </c:pt>
                <c:pt idx="101">
                  <c:v>64267.887000000002</c:v>
                </c:pt>
                <c:pt idx="102">
                  <c:v>67237.08699999997</c:v>
                </c:pt>
                <c:pt idx="103">
                  <c:v>68602.446999999927</c:v>
                </c:pt>
                <c:pt idx="104">
                  <c:v>68382.874000000025</c:v>
                </c:pt>
                <c:pt idx="105">
                  <c:v>68980.713999999978</c:v>
                </c:pt>
                <c:pt idx="106">
                  <c:v>69744.571999999986</c:v>
                </c:pt>
                <c:pt idx="107">
                  <c:v>71797.328999999983</c:v>
                </c:pt>
                <c:pt idx="108">
                  <c:v>72617.186000000016</c:v>
                </c:pt>
                <c:pt idx="109">
                  <c:v>71566.466999999946</c:v>
                </c:pt>
                <c:pt idx="110">
                  <c:v>77300.269000000015</c:v>
                </c:pt>
                <c:pt idx="111">
                  <c:v>76311.953000000009</c:v>
                </c:pt>
                <c:pt idx="112">
                  <c:v>80526.281999999992</c:v>
                </c:pt>
                <c:pt idx="113">
                  <c:v>81305.234600000011</c:v>
                </c:pt>
                <c:pt idx="114">
                  <c:v>84815.215159999992</c:v>
                </c:pt>
                <c:pt idx="115">
                  <c:v>88514.71199999997</c:v>
                </c:pt>
                <c:pt idx="116">
                  <c:v>91458.589000000007</c:v>
                </c:pt>
                <c:pt idx="117">
                  <c:v>91001.739999999991</c:v>
                </c:pt>
                <c:pt idx="118">
                  <c:v>86559.602999999988</c:v>
                </c:pt>
                <c:pt idx="119">
                  <c:v>79750.215999999971</c:v>
                </c:pt>
                <c:pt idx="120">
                  <c:v>55182.037000000004</c:v>
                </c:pt>
                <c:pt idx="121">
                  <c:v>36668.546000000002</c:v>
                </c:pt>
                <c:pt idx="122">
                  <c:v>30999.909999999996</c:v>
                </c:pt>
                <c:pt idx="123">
                  <c:v>50914.158000000003</c:v>
                </c:pt>
                <c:pt idx="124">
                  <c:v>60968.320000000007</c:v>
                </c:pt>
                <c:pt idx="125">
                  <c:v>68358.46299999996</c:v>
                </c:pt>
                <c:pt idx="126">
                  <c:v>65606.080000000002</c:v>
                </c:pt>
                <c:pt idx="127">
                  <c:v>66640.629000000044</c:v>
                </c:pt>
                <c:pt idx="128">
                  <c:v>67025.605500000005</c:v>
                </c:pt>
                <c:pt idx="129">
                  <c:v>63890.681000000004</c:v>
                </c:pt>
                <c:pt idx="130">
                  <c:v>62470.55</c:v>
                </c:pt>
                <c:pt idx="131">
                  <c:v>58867.344000000012</c:v>
                </c:pt>
                <c:pt idx="132">
                  <c:v>54869.996999999996</c:v>
                </c:pt>
                <c:pt idx="133">
                  <c:v>52839.05</c:v>
                </c:pt>
                <c:pt idx="134">
                  <c:v>52895.200999999994</c:v>
                </c:pt>
                <c:pt idx="135">
                  <c:v>52783.052000000003</c:v>
                </c:pt>
                <c:pt idx="136">
                  <c:v>50223.389000000003</c:v>
                </c:pt>
                <c:pt idx="137">
                  <c:v>45766.599999999991</c:v>
                </c:pt>
                <c:pt idx="138">
                  <c:v>48992.160000000003</c:v>
                </c:pt>
                <c:pt idx="139">
                  <c:v>43847.664999999994</c:v>
                </c:pt>
                <c:pt idx="140">
                  <c:v>47133.019</c:v>
                </c:pt>
                <c:pt idx="141">
                  <c:v>43628.543000000005</c:v>
                </c:pt>
                <c:pt idx="142">
                  <c:v>43468.33</c:v>
                </c:pt>
                <c:pt idx="143">
                  <c:v>44317.33</c:v>
                </c:pt>
                <c:pt idx="144">
                  <c:v>41524.350000000013</c:v>
                </c:pt>
                <c:pt idx="145">
                  <c:v>41906.28</c:v>
                </c:pt>
                <c:pt idx="146">
                  <c:v>40915.68</c:v>
                </c:pt>
                <c:pt idx="147">
                  <c:v>39694.520000000004</c:v>
                </c:pt>
                <c:pt idx="148">
                  <c:v>39363.86</c:v>
                </c:pt>
                <c:pt idx="149">
                  <c:v>38507.850000000013</c:v>
                </c:pt>
                <c:pt idx="150">
                  <c:v>37079.770000000004</c:v>
                </c:pt>
                <c:pt idx="151">
                  <c:v>37422.789999999994</c:v>
                </c:pt>
                <c:pt idx="152">
                  <c:v>37257.68</c:v>
                </c:pt>
                <c:pt idx="153">
                  <c:v>35334.01</c:v>
                </c:pt>
                <c:pt idx="154">
                  <c:v>33245.550000000003</c:v>
                </c:pt>
                <c:pt idx="155">
                  <c:v>30969.079999999984</c:v>
                </c:pt>
                <c:pt idx="156">
                  <c:v>30891.870000000003</c:v>
                </c:pt>
                <c:pt idx="157">
                  <c:v>36587.229999999996</c:v>
                </c:pt>
                <c:pt idx="158">
                  <c:v>45547.185000000005</c:v>
                </c:pt>
                <c:pt idx="159">
                  <c:v>68146.05799999999</c:v>
                </c:pt>
                <c:pt idx="160">
                  <c:v>63859.551000000007</c:v>
                </c:pt>
                <c:pt idx="161">
                  <c:v>54045.560000000005</c:v>
                </c:pt>
                <c:pt idx="162">
                  <c:v>47808.689999999995</c:v>
                </c:pt>
                <c:pt idx="163">
                  <c:v>45867.929000000004</c:v>
                </c:pt>
                <c:pt idx="164">
                  <c:v>37780.311000000002</c:v>
                </c:pt>
                <c:pt idx="165">
                  <c:v>28733.512999999992</c:v>
                </c:pt>
                <c:pt idx="166">
                  <c:v>26615.592999999993</c:v>
                </c:pt>
                <c:pt idx="167">
                  <c:v>28210.144</c:v>
                </c:pt>
                <c:pt idx="168">
                  <c:v>28987.729999999996</c:v>
                </c:pt>
                <c:pt idx="169">
                  <c:v>22197.10999999999</c:v>
                </c:pt>
                <c:pt idx="170">
                  <c:v>20330.809999999987</c:v>
                </c:pt>
                <c:pt idx="171">
                  <c:v>16305.690000000002</c:v>
                </c:pt>
                <c:pt idx="172">
                  <c:v>16275.329999999989</c:v>
                </c:pt>
                <c:pt idx="173">
                  <c:v>16313.769999999991</c:v>
                </c:pt>
                <c:pt idx="174">
                  <c:v>15646.359999999986</c:v>
                </c:pt>
                <c:pt idx="175">
                  <c:v>15381.770000000004</c:v>
                </c:pt>
                <c:pt idx="176">
                  <c:v>15406.649999999992</c:v>
                </c:pt>
                <c:pt idx="177">
                  <c:v>12155.149999999991</c:v>
                </c:pt>
                <c:pt idx="178">
                  <c:v>13542.169999999991</c:v>
                </c:pt>
                <c:pt idx="179">
                  <c:v>15847.02</c:v>
                </c:pt>
                <c:pt idx="180">
                  <c:v>12249.61</c:v>
                </c:pt>
                <c:pt idx="181">
                  <c:v>13400.120000000004</c:v>
                </c:pt>
                <c:pt idx="182">
                  <c:v>9110.57</c:v>
                </c:pt>
                <c:pt idx="183">
                  <c:v>11146.389999999987</c:v>
                </c:pt>
                <c:pt idx="184">
                  <c:v>8411.5600000000013</c:v>
                </c:pt>
                <c:pt idx="185">
                  <c:v>9901.1200000000026</c:v>
                </c:pt>
                <c:pt idx="186">
                  <c:v>9568.7900000000009</c:v>
                </c:pt>
                <c:pt idx="187">
                  <c:v>8555.7599999999893</c:v>
                </c:pt>
                <c:pt idx="188">
                  <c:v>7160.1900000000023</c:v>
                </c:pt>
                <c:pt idx="189">
                  <c:v>8482.510000000002</c:v>
                </c:pt>
                <c:pt idx="190">
                  <c:v>5496.52</c:v>
                </c:pt>
                <c:pt idx="191">
                  <c:v>4355.1600000000026</c:v>
                </c:pt>
                <c:pt idx="192">
                  <c:v>6903.23</c:v>
                </c:pt>
                <c:pt idx="193">
                  <c:v>2857.5200000000004</c:v>
                </c:pt>
                <c:pt idx="194">
                  <c:v>2627.8700000000026</c:v>
                </c:pt>
                <c:pt idx="195">
                  <c:v>6117.1</c:v>
                </c:pt>
                <c:pt idx="196">
                  <c:v>2944.3300000000022</c:v>
                </c:pt>
                <c:pt idx="197">
                  <c:v>4918.9699999999993</c:v>
                </c:pt>
                <c:pt idx="198">
                  <c:v>558.61999999999898</c:v>
                </c:pt>
                <c:pt idx="199">
                  <c:v>155.4900000000016</c:v>
                </c:pt>
                <c:pt idx="200">
                  <c:v>3190.7700000000004</c:v>
                </c:pt>
                <c:pt idx="201">
                  <c:v>1831.6600000000028</c:v>
                </c:pt>
                <c:pt idx="202">
                  <c:v>2569.1099999999956</c:v>
                </c:pt>
                <c:pt idx="203">
                  <c:v>-362.09000000000015</c:v>
                </c:pt>
                <c:pt idx="204">
                  <c:v>279.38000000000102</c:v>
                </c:pt>
                <c:pt idx="205">
                  <c:v>-2111.3599999999969</c:v>
                </c:pt>
                <c:pt idx="206">
                  <c:v>-1205.4399999999987</c:v>
                </c:pt>
                <c:pt idx="207">
                  <c:v>-465.39999999999765</c:v>
                </c:pt>
                <c:pt idx="208">
                  <c:v>-467.22000000000116</c:v>
                </c:pt>
                <c:pt idx="209">
                  <c:v>968.16999999999791</c:v>
                </c:pt>
                <c:pt idx="210">
                  <c:v>-3699.1800000000003</c:v>
                </c:pt>
                <c:pt idx="211">
                  <c:v>-1087.3399999999958</c:v>
                </c:pt>
                <c:pt idx="212">
                  <c:v>-3854.8200000000047</c:v>
                </c:pt>
                <c:pt idx="213">
                  <c:v>-423.88999999999925</c:v>
                </c:pt>
                <c:pt idx="214">
                  <c:v>-1950.0800000000011</c:v>
                </c:pt>
                <c:pt idx="215">
                  <c:v>-2689.82</c:v>
                </c:pt>
                <c:pt idx="216">
                  <c:v>-3454.4300000000012</c:v>
                </c:pt>
                <c:pt idx="217">
                  <c:v>-2311.5580000000009</c:v>
                </c:pt>
                <c:pt idx="218">
                  <c:v>-4447.3270000000002</c:v>
                </c:pt>
                <c:pt idx="219">
                  <c:v>-3704.9879999999962</c:v>
                </c:pt>
                <c:pt idx="220">
                  <c:v>-3428.1899999999987</c:v>
                </c:pt>
                <c:pt idx="221">
                  <c:v>-2262.7299999999987</c:v>
                </c:pt>
                <c:pt idx="222">
                  <c:v>-1218.869999999999</c:v>
                </c:pt>
                <c:pt idx="223">
                  <c:v>-2502.7500000000036</c:v>
                </c:pt>
                <c:pt idx="224">
                  <c:v>-4257.6600000000026</c:v>
                </c:pt>
                <c:pt idx="225">
                  <c:v>-3375.4000000000015</c:v>
                </c:pt>
                <c:pt idx="226">
                  <c:v>-3522.9500000000012</c:v>
                </c:pt>
                <c:pt idx="227">
                  <c:v>-4094.4000000000015</c:v>
                </c:pt>
                <c:pt idx="228">
                  <c:v>-5464.18</c:v>
                </c:pt>
                <c:pt idx="229">
                  <c:v>-5610.3500000000022</c:v>
                </c:pt>
                <c:pt idx="230">
                  <c:v>-2051.09</c:v>
                </c:pt>
                <c:pt idx="231">
                  <c:v>-7070.01</c:v>
                </c:pt>
                <c:pt idx="232">
                  <c:v>-3829.5020000000004</c:v>
                </c:pt>
                <c:pt idx="233">
                  <c:v>-3743.75</c:v>
                </c:pt>
                <c:pt idx="234">
                  <c:v>-3811.0400000000009</c:v>
                </c:pt>
                <c:pt idx="235">
                  <c:v>-4763.9400000000005</c:v>
                </c:pt>
                <c:pt idx="236">
                  <c:v>-6058.1900000000023</c:v>
                </c:pt>
                <c:pt idx="237">
                  <c:v>-5773.4640000000036</c:v>
                </c:pt>
                <c:pt idx="238">
                  <c:v>-7349.0890000000009</c:v>
                </c:pt>
                <c:pt idx="239">
                  <c:v>-5817.8700000000008</c:v>
                </c:pt>
                <c:pt idx="240">
                  <c:v>-4304.9630000000006</c:v>
                </c:pt>
                <c:pt idx="241">
                  <c:v>-3026.880000000001</c:v>
                </c:pt>
                <c:pt idx="242">
                  <c:v>-5957.1880000000001</c:v>
                </c:pt>
                <c:pt idx="243">
                  <c:v>-7866.3690000000024</c:v>
                </c:pt>
                <c:pt idx="244">
                  <c:v>-6360.9299999999994</c:v>
                </c:pt>
                <c:pt idx="245">
                  <c:v>-9623.1110000000008</c:v>
                </c:pt>
                <c:pt idx="246">
                  <c:v>-6214.7539999999972</c:v>
                </c:pt>
                <c:pt idx="247">
                  <c:v>-5361.7860000000001</c:v>
                </c:pt>
                <c:pt idx="248">
                  <c:v>-9307.4019999999873</c:v>
                </c:pt>
                <c:pt idx="249">
                  <c:v>-7888.1780000000008</c:v>
                </c:pt>
                <c:pt idx="250">
                  <c:v>-8346.4109999999873</c:v>
                </c:pt>
                <c:pt idx="251">
                  <c:v>-7958.6769999999988</c:v>
                </c:pt>
                <c:pt idx="252">
                  <c:v>-7938.6910000000025</c:v>
                </c:pt>
                <c:pt idx="253">
                  <c:v>-9474.0290000000023</c:v>
                </c:pt>
                <c:pt idx="254">
                  <c:v>-5757.3000000000029</c:v>
                </c:pt>
                <c:pt idx="255">
                  <c:v>-10843.656999999988</c:v>
                </c:pt>
                <c:pt idx="256">
                  <c:v>-9945.982</c:v>
                </c:pt>
                <c:pt idx="257">
                  <c:v>-9450.8329999999914</c:v>
                </c:pt>
                <c:pt idx="258">
                  <c:v>-8719.9390000000021</c:v>
                </c:pt>
                <c:pt idx="259">
                  <c:v>-10255.435999999989</c:v>
                </c:pt>
                <c:pt idx="260">
                  <c:v>-11710.811000000002</c:v>
                </c:pt>
                <c:pt idx="261">
                  <c:v>-10220.490000000002</c:v>
                </c:pt>
                <c:pt idx="262">
                  <c:v>-10835.570999999989</c:v>
                </c:pt>
                <c:pt idx="263">
                  <c:v>-12446.741000000007</c:v>
                </c:pt>
                <c:pt idx="264">
                  <c:v>-13814.85499999999</c:v>
                </c:pt>
                <c:pt idx="265">
                  <c:v>-12248.227000000004</c:v>
                </c:pt>
                <c:pt idx="266">
                  <c:v>-14029.236000000004</c:v>
                </c:pt>
                <c:pt idx="267">
                  <c:v>-15577.852999999988</c:v>
                </c:pt>
                <c:pt idx="268">
                  <c:v>-14693.911</c:v>
                </c:pt>
                <c:pt idx="269">
                  <c:v>-14401.393</c:v>
                </c:pt>
                <c:pt idx="270">
                  <c:v>-16264.036</c:v>
                </c:pt>
                <c:pt idx="271">
                  <c:v>-16083.368999999988</c:v>
                </c:pt>
                <c:pt idx="272">
                  <c:v>-16030.583000000002</c:v>
                </c:pt>
                <c:pt idx="273">
                  <c:v>-16209.867999999988</c:v>
                </c:pt>
                <c:pt idx="274">
                  <c:v>-17458.493999999999</c:v>
                </c:pt>
                <c:pt idx="275">
                  <c:v>-17311.396999999997</c:v>
                </c:pt>
                <c:pt idx="276">
                  <c:v>-17618.103999999996</c:v>
                </c:pt>
                <c:pt idx="277">
                  <c:v>-18601.685000000001</c:v>
                </c:pt>
                <c:pt idx="278">
                  <c:v>-20382.228999999999</c:v>
                </c:pt>
                <c:pt idx="279">
                  <c:v>-17079.465000000011</c:v>
                </c:pt>
                <c:pt idx="280">
                  <c:v>-19339.147000000001</c:v>
                </c:pt>
                <c:pt idx="281">
                  <c:v>-21522.214</c:v>
                </c:pt>
                <c:pt idx="282">
                  <c:v>-21201.78000000001</c:v>
                </c:pt>
                <c:pt idx="283">
                  <c:v>-20528.255000000001</c:v>
                </c:pt>
                <c:pt idx="284">
                  <c:v>-19224.853999999996</c:v>
                </c:pt>
                <c:pt idx="285">
                  <c:v>-19100.493000000009</c:v>
                </c:pt>
                <c:pt idx="286">
                  <c:v>-22180.785000000014</c:v>
                </c:pt>
                <c:pt idx="287">
                  <c:v>-21742.402999999998</c:v>
                </c:pt>
                <c:pt idx="288">
                  <c:v>-21744.688999999998</c:v>
                </c:pt>
                <c:pt idx="289">
                  <c:v>-19192.506000000001</c:v>
                </c:pt>
                <c:pt idx="290">
                  <c:v>-21695.712</c:v>
                </c:pt>
                <c:pt idx="291">
                  <c:v>-23728.487000000012</c:v>
                </c:pt>
                <c:pt idx="292">
                  <c:v>-22175.595999999998</c:v>
                </c:pt>
                <c:pt idx="293">
                  <c:v>-24543.916999999998</c:v>
                </c:pt>
                <c:pt idx="294">
                  <c:v>-22705.381999999998</c:v>
                </c:pt>
                <c:pt idx="295">
                  <c:v>-25306.244999999999</c:v>
                </c:pt>
                <c:pt idx="296">
                  <c:v>-25196.377</c:v>
                </c:pt>
                <c:pt idx="297">
                  <c:v>-25711.975000000009</c:v>
                </c:pt>
                <c:pt idx="298">
                  <c:v>-26067.502</c:v>
                </c:pt>
                <c:pt idx="299">
                  <c:v>-27635.648000000001</c:v>
                </c:pt>
                <c:pt idx="300">
                  <c:v>-28250.123999999996</c:v>
                </c:pt>
                <c:pt idx="301">
                  <c:v>-27712.097000000005</c:v>
                </c:pt>
                <c:pt idx="302">
                  <c:v>-27011.875</c:v>
                </c:pt>
                <c:pt idx="303">
                  <c:v>-28065.487000000008</c:v>
                </c:pt>
                <c:pt idx="304">
                  <c:v>-26104.733</c:v>
                </c:pt>
                <c:pt idx="305">
                  <c:v>-25095.828999999998</c:v>
                </c:pt>
                <c:pt idx="306">
                  <c:v>-27472.834000000003</c:v>
                </c:pt>
                <c:pt idx="307">
                  <c:v>-28374.635000000002</c:v>
                </c:pt>
                <c:pt idx="308">
                  <c:v>-31055.752</c:v>
                </c:pt>
                <c:pt idx="309">
                  <c:v>-31853.024000000001</c:v>
                </c:pt>
                <c:pt idx="310">
                  <c:v>-31570.282999999999</c:v>
                </c:pt>
                <c:pt idx="311">
                  <c:v>-30939.485000000011</c:v>
                </c:pt>
                <c:pt idx="312">
                  <c:v>-30303.044000000005</c:v>
                </c:pt>
                <c:pt idx="313">
                  <c:v>-29498.598000000005</c:v>
                </c:pt>
                <c:pt idx="314">
                  <c:v>-31934.663</c:v>
                </c:pt>
                <c:pt idx="315">
                  <c:v>-31470.033000000003</c:v>
                </c:pt>
                <c:pt idx="316">
                  <c:v>-31862.335000000003</c:v>
                </c:pt>
                <c:pt idx="317">
                  <c:v>-32839.202999999994</c:v>
                </c:pt>
                <c:pt idx="318">
                  <c:v>-34244.075000000004</c:v>
                </c:pt>
                <c:pt idx="319">
                  <c:v>-31980.897299999997</c:v>
                </c:pt>
                <c:pt idx="320">
                  <c:v>-34965.060999999994</c:v>
                </c:pt>
                <c:pt idx="321">
                  <c:v>-34241.484000000011</c:v>
                </c:pt>
                <c:pt idx="322">
                  <c:v>-37187.649900000004</c:v>
                </c:pt>
                <c:pt idx="323">
                  <c:v>-36772.001199999999</c:v>
                </c:pt>
                <c:pt idx="324">
                  <c:v>-34734.647099999995</c:v>
                </c:pt>
                <c:pt idx="325">
                  <c:v>-33275.453000000009</c:v>
                </c:pt>
                <c:pt idx="326">
                  <c:v>-38131.097399999999</c:v>
                </c:pt>
                <c:pt idx="327">
                  <c:v>-37356.5645</c:v>
                </c:pt>
                <c:pt idx="328">
                  <c:v>-36717.526130000006</c:v>
                </c:pt>
                <c:pt idx="329">
                  <c:v>-34013.8246</c:v>
                </c:pt>
                <c:pt idx="330">
                  <c:v>-37215.571199999998</c:v>
                </c:pt>
                <c:pt idx="331">
                  <c:v>-37576.44412</c:v>
                </c:pt>
                <c:pt idx="332">
                  <c:v>-37965.695499999994</c:v>
                </c:pt>
                <c:pt idx="333">
                  <c:v>-37791.290699999998</c:v>
                </c:pt>
                <c:pt idx="334">
                  <c:v>-36333.6181</c:v>
                </c:pt>
                <c:pt idx="335">
                  <c:v>-39516.603399999993</c:v>
                </c:pt>
                <c:pt idx="336">
                  <c:v>-39901.117900000005</c:v>
                </c:pt>
                <c:pt idx="337">
                  <c:v>-39711.003699999994</c:v>
                </c:pt>
                <c:pt idx="338">
                  <c:v>-38152.311000000002</c:v>
                </c:pt>
                <c:pt idx="339">
                  <c:v>-40966.186700000006</c:v>
                </c:pt>
                <c:pt idx="340">
                  <c:v>-39246.676900000006</c:v>
                </c:pt>
                <c:pt idx="341">
                  <c:v>-39391.632300000005</c:v>
                </c:pt>
                <c:pt idx="342">
                  <c:v>-41406.100900000005</c:v>
                </c:pt>
                <c:pt idx="343">
                  <c:v>-39428.253000000004</c:v>
                </c:pt>
                <c:pt idx="344">
                  <c:v>-41928.708700000003</c:v>
                </c:pt>
                <c:pt idx="345">
                  <c:v>-42924.198200000006</c:v>
                </c:pt>
                <c:pt idx="346">
                  <c:v>-43462.982000000011</c:v>
                </c:pt>
                <c:pt idx="347">
                  <c:v>-43417.363100000002</c:v>
                </c:pt>
                <c:pt idx="348">
                  <c:v>-43168.641000000003</c:v>
                </c:pt>
                <c:pt idx="349">
                  <c:v>-42279.663399999998</c:v>
                </c:pt>
                <c:pt idx="350">
                  <c:v>-42068.941800000001</c:v>
                </c:pt>
                <c:pt idx="351">
                  <c:v>-42431.795759999994</c:v>
                </c:pt>
                <c:pt idx="352">
                  <c:v>-39889.215399999994</c:v>
                </c:pt>
                <c:pt idx="353">
                  <c:v>-44842.222999999998</c:v>
                </c:pt>
                <c:pt idx="354">
                  <c:v>-38815.770000000004</c:v>
                </c:pt>
                <c:pt idx="355">
                  <c:v>-41146.853600000009</c:v>
                </c:pt>
                <c:pt idx="356">
                  <c:v>-44500.727999999996</c:v>
                </c:pt>
                <c:pt idx="357">
                  <c:v>-43687.743999999999</c:v>
                </c:pt>
                <c:pt idx="358">
                  <c:v>-44473.268999999993</c:v>
                </c:pt>
                <c:pt idx="359">
                  <c:v>-43754.730299999996</c:v>
                </c:pt>
                <c:pt idx="360">
                  <c:v>-42255.253000000004</c:v>
                </c:pt>
                <c:pt idx="361">
                  <c:v>-46613.158000000003</c:v>
                </c:pt>
                <c:pt idx="362">
                  <c:v>-45597.990000000005</c:v>
                </c:pt>
                <c:pt idx="363">
                  <c:v>-44947.811700000006</c:v>
                </c:pt>
                <c:pt idx="364">
                  <c:v>-44319.305</c:v>
                </c:pt>
                <c:pt idx="365">
                  <c:v>-46257.634000000005</c:v>
                </c:pt>
                <c:pt idx="366">
                  <c:v>-45330.046000000002</c:v>
                </c:pt>
                <c:pt idx="367">
                  <c:v>-44003.603510000001</c:v>
                </c:pt>
                <c:pt idx="368">
                  <c:v>-44115.902600000001</c:v>
                </c:pt>
                <c:pt idx="369">
                  <c:v>-43011.777599999994</c:v>
                </c:pt>
                <c:pt idx="370">
                  <c:v>-45392.612000000001</c:v>
                </c:pt>
                <c:pt idx="371">
                  <c:v>-46337.58</c:v>
                </c:pt>
                <c:pt idx="372">
                  <c:v>-41954.043000000005</c:v>
                </c:pt>
                <c:pt idx="373">
                  <c:v>-43254.395000000004</c:v>
                </c:pt>
                <c:pt idx="374">
                  <c:v>-46027.679000000004</c:v>
                </c:pt>
                <c:pt idx="375">
                  <c:v>-45910.189000000006</c:v>
                </c:pt>
                <c:pt idx="376">
                  <c:v>-45570.673999999999</c:v>
                </c:pt>
                <c:pt idx="377">
                  <c:v>-43439.023099999999</c:v>
                </c:pt>
                <c:pt idx="378">
                  <c:v>-43604.738600000004</c:v>
                </c:pt>
                <c:pt idx="379">
                  <c:v>-44012.607000000004</c:v>
                </c:pt>
                <c:pt idx="380">
                  <c:v>-45052.4856</c:v>
                </c:pt>
                <c:pt idx="381">
                  <c:v>-45724.644</c:v>
                </c:pt>
                <c:pt idx="382">
                  <c:v>-45593.724999999999</c:v>
                </c:pt>
                <c:pt idx="383">
                  <c:v>-43847.353200000012</c:v>
                </c:pt>
                <c:pt idx="384">
                  <c:v>-42161.8658</c:v>
                </c:pt>
                <c:pt idx="385">
                  <c:v>-43551.788400000005</c:v>
                </c:pt>
                <c:pt idx="386">
                  <c:v>-44044.189000000006</c:v>
                </c:pt>
                <c:pt idx="387">
                  <c:v>-43814.083000000006</c:v>
                </c:pt>
                <c:pt idx="388">
                  <c:v>-44982.609000000004</c:v>
                </c:pt>
                <c:pt idx="389">
                  <c:v>-44226.685000000005</c:v>
                </c:pt>
                <c:pt idx="390">
                  <c:v>-42937.310750000011</c:v>
                </c:pt>
                <c:pt idx="391">
                  <c:v>-41926.421500000004</c:v>
                </c:pt>
                <c:pt idx="392">
                  <c:v>-44105.372900000002</c:v>
                </c:pt>
                <c:pt idx="393">
                  <c:v>-43855.44</c:v>
                </c:pt>
                <c:pt idx="394">
                  <c:v>-45176.696999999993</c:v>
                </c:pt>
                <c:pt idx="395">
                  <c:v>-41486.056100000002</c:v>
                </c:pt>
                <c:pt idx="396">
                  <c:v>-44488.369000000006</c:v>
                </c:pt>
                <c:pt idx="397">
                  <c:v>-41535.337700000004</c:v>
                </c:pt>
                <c:pt idx="398">
                  <c:v>-45646.665999999997</c:v>
                </c:pt>
                <c:pt idx="399">
                  <c:v>-42497.251499999998</c:v>
                </c:pt>
                <c:pt idx="400">
                  <c:v>-43265.834800000011</c:v>
                </c:pt>
                <c:pt idx="401">
                  <c:v>-43304.291599999997</c:v>
                </c:pt>
                <c:pt idx="402">
                  <c:v>-43301.847100000006</c:v>
                </c:pt>
                <c:pt idx="403">
                  <c:v>-45568.39</c:v>
                </c:pt>
                <c:pt idx="404">
                  <c:v>-45637.357000000011</c:v>
                </c:pt>
                <c:pt idx="405">
                  <c:v>-43766.019900000007</c:v>
                </c:pt>
                <c:pt idx="406">
                  <c:v>-44549.712</c:v>
                </c:pt>
                <c:pt idx="407">
                  <c:v>-43600.307000000001</c:v>
                </c:pt>
                <c:pt idx="408">
                  <c:v>-46737.061999999998</c:v>
                </c:pt>
                <c:pt idx="409">
                  <c:v>-41886.443000000007</c:v>
                </c:pt>
                <c:pt idx="410">
                  <c:v>-44070.286</c:v>
                </c:pt>
                <c:pt idx="411">
                  <c:v>-45377.814000000013</c:v>
                </c:pt>
                <c:pt idx="412">
                  <c:v>-44739.533800000005</c:v>
                </c:pt>
                <c:pt idx="413">
                  <c:v>-46287.541000000005</c:v>
                </c:pt>
                <c:pt idx="414">
                  <c:v>-46355.443000000007</c:v>
                </c:pt>
                <c:pt idx="415">
                  <c:v>-44725.643300000003</c:v>
                </c:pt>
                <c:pt idx="416">
                  <c:v>-46791.228999999999</c:v>
                </c:pt>
                <c:pt idx="417">
                  <c:v>-44093.322200000002</c:v>
                </c:pt>
                <c:pt idx="418">
                  <c:v>-45224.912000000011</c:v>
                </c:pt>
                <c:pt idx="419">
                  <c:v>-43884.119300000006</c:v>
                </c:pt>
                <c:pt idx="420">
                  <c:v>-45229.340600000003</c:v>
                </c:pt>
                <c:pt idx="421">
                  <c:v>-45770.574000000001</c:v>
                </c:pt>
                <c:pt idx="422">
                  <c:v>-46291.813000000009</c:v>
                </c:pt>
                <c:pt idx="423">
                  <c:v>-48474.884000000013</c:v>
                </c:pt>
                <c:pt idx="424">
                  <c:v>-42600.253290000001</c:v>
                </c:pt>
                <c:pt idx="425">
                  <c:v>-45632.784700000004</c:v>
                </c:pt>
                <c:pt idx="426">
                  <c:v>-45131.534700000004</c:v>
                </c:pt>
                <c:pt idx="427">
                  <c:v>-44797.0573</c:v>
                </c:pt>
                <c:pt idx="428">
                  <c:v>-47227.635000000002</c:v>
                </c:pt>
                <c:pt idx="429">
                  <c:v>-46568.907000000007</c:v>
                </c:pt>
                <c:pt idx="430">
                  <c:v>-46262.82</c:v>
                </c:pt>
                <c:pt idx="431">
                  <c:v>-47301.791999999994</c:v>
                </c:pt>
                <c:pt idx="432">
                  <c:v>-47232.053</c:v>
                </c:pt>
                <c:pt idx="433">
                  <c:v>-45967.707999999999</c:v>
                </c:pt>
                <c:pt idx="434">
                  <c:v>-48465.732000000004</c:v>
                </c:pt>
                <c:pt idx="435">
                  <c:v>-46234.277000000002</c:v>
                </c:pt>
                <c:pt idx="436">
                  <c:v>-43887.787000000004</c:v>
                </c:pt>
                <c:pt idx="437">
                  <c:v>-48411.103999999999</c:v>
                </c:pt>
                <c:pt idx="438">
                  <c:v>-49883.266999999993</c:v>
                </c:pt>
                <c:pt idx="439">
                  <c:v>-46465.146000000001</c:v>
                </c:pt>
                <c:pt idx="440">
                  <c:v>-46865.232999999993</c:v>
                </c:pt>
                <c:pt idx="441">
                  <c:v>-47600.398000000001</c:v>
                </c:pt>
                <c:pt idx="442">
                  <c:v>-47011.263999999996</c:v>
                </c:pt>
                <c:pt idx="443">
                  <c:v>-48895.259000000005</c:v>
                </c:pt>
                <c:pt idx="444">
                  <c:v>-44857.480600000003</c:v>
                </c:pt>
                <c:pt idx="445">
                  <c:v>-48767.086000000003</c:v>
                </c:pt>
                <c:pt idx="446">
                  <c:v>-48543.240999999995</c:v>
                </c:pt>
                <c:pt idx="447">
                  <c:v>-46446.230999999992</c:v>
                </c:pt>
                <c:pt idx="448">
                  <c:v>-47224.426999999996</c:v>
                </c:pt>
                <c:pt idx="449">
                  <c:v>-48467.251999999993</c:v>
                </c:pt>
                <c:pt idx="450">
                  <c:v>-46115.415000000001</c:v>
                </c:pt>
                <c:pt idx="451">
                  <c:v>-49949.343000000008</c:v>
                </c:pt>
                <c:pt idx="452">
                  <c:v>-45701.138000000006</c:v>
                </c:pt>
                <c:pt idx="453">
                  <c:v>-50417.626999999993</c:v>
                </c:pt>
                <c:pt idx="454">
                  <c:v>-47526.7</c:v>
                </c:pt>
                <c:pt idx="455">
                  <c:v>-44695.285000000003</c:v>
                </c:pt>
                <c:pt idx="456">
                  <c:v>-47052.617000000006</c:v>
                </c:pt>
                <c:pt idx="457">
                  <c:v>-47501.067999999999</c:v>
                </c:pt>
                <c:pt idx="458">
                  <c:v>-50142.517</c:v>
                </c:pt>
                <c:pt idx="459">
                  <c:v>-48147.730999999992</c:v>
                </c:pt>
                <c:pt idx="460">
                  <c:v>-48282.469000000005</c:v>
                </c:pt>
                <c:pt idx="461">
                  <c:v>-47732.539000000004</c:v>
                </c:pt>
                <c:pt idx="462">
                  <c:v>-48084.259000000005</c:v>
                </c:pt>
                <c:pt idx="463">
                  <c:v>-47518.767999999996</c:v>
                </c:pt>
                <c:pt idx="464">
                  <c:v>-47624.968000000001</c:v>
                </c:pt>
                <c:pt idx="465">
                  <c:v>-45931.852100000011</c:v>
                </c:pt>
                <c:pt idx="466">
                  <c:v>-48320.770999999993</c:v>
                </c:pt>
                <c:pt idx="467">
                  <c:v>-47693.333000000006</c:v>
                </c:pt>
                <c:pt idx="468">
                  <c:v>-45139.313300000002</c:v>
                </c:pt>
                <c:pt idx="469">
                  <c:v>-47633.359000000011</c:v>
                </c:pt>
                <c:pt idx="470">
                  <c:v>-46394.498200000002</c:v>
                </c:pt>
                <c:pt idx="471">
                  <c:v>-50773.469000000005</c:v>
                </c:pt>
                <c:pt idx="472">
                  <c:v>-47421.875</c:v>
                </c:pt>
                <c:pt idx="473">
                  <c:v>-46912.840000000011</c:v>
                </c:pt>
                <c:pt idx="474">
                  <c:v>-49051.215000000004</c:v>
                </c:pt>
                <c:pt idx="475">
                  <c:v>-46896.826000000001</c:v>
                </c:pt>
                <c:pt idx="476">
                  <c:v>-47885.591999999997</c:v>
                </c:pt>
                <c:pt idx="477">
                  <c:v>-48022.157000000007</c:v>
                </c:pt>
                <c:pt idx="478">
                  <c:v>-48145.756000000001</c:v>
                </c:pt>
                <c:pt idx="479">
                  <c:v>-49386.450000000012</c:v>
                </c:pt>
                <c:pt idx="480">
                  <c:v>-47986.297999999995</c:v>
                </c:pt>
                <c:pt idx="481">
                  <c:v>-47896.42</c:v>
                </c:pt>
                <c:pt idx="482">
                  <c:v>-50032.655000000006</c:v>
                </c:pt>
                <c:pt idx="483">
                  <c:v>-49849.089</c:v>
                </c:pt>
                <c:pt idx="484">
                  <c:v>-50577.089</c:v>
                </c:pt>
                <c:pt idx="485">
                  <c:v>-51726.687000000005</c:v>
                </c:pt>
                <c:pt idx="486">
                  <c:v>-50653.839</c:v>
                </c:pt>
                <c:pt idx="487">
                  <c:v>-48743.591999999997</c:v>
                </c:pt>
                <c:pt idx="488">
                  <c:v>-51418.304000000011</c:v>
                </c:pt>
                <c:pt idx="489">
                  <c:v>-51744.994999999995</c:v>
                </c:pt>
                <c:pt idx="490">
                  <c:v>-49179.993999999999</c:v>
                </c:pt>
                <c:pt idx="491">
                  <c:v>-49703.216</c:v>
                </c:pt>
                <c:pt idx="492">
                  <c:v>-49126.130999999994</c:v>
                </c:pt>
                <c:pt idx="493">
                  <c:v>-52233.126000000004</c:v>
                </c:pt>
                <c:pt idx="494">
                  <c:v>-53178.097000000002</c:v>
                </c:pt>
                <c:pt idx="495">
                  <c:v>-48574.675999999999</c:v>
                </c:pt>
                <c:pt idx="496">
                  <c:v>-50889.887000000002</c:v>
                </c:pt>
                <c:pt idx="497">
                  <c:v>-50896.61</c:v>
                </c:pt>
                <c:pt idx="498">
                  <c:v>-51124.575000000004</c:v>
                </c:pt>
                <c:pt idx="499">
                  <c:v>-51384.126999999993</c:v>
                </c:pt>
                <c:pt idx="500">
                  <c:v>-49474.942000000003</c:v>
                </c:pt>
              </c:numCache>
            </c:numRef>
          </c:yVal>
        </c:ser>
        <c:axId val="68499328"/>
        <c:axId val="68500864"/>
      </c:scatterChart>
      <c:valAx>
        <c:axId val="68499328"/>
        <c:scaling>
          <c:orientation val="minMax"/>
          <c:max val="2000"/>
          <c:min val="1500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500864"/>
        <c:crosses val="autoZero"/>
        <c:crossBetween val="midCat"/>
      </c:valAx>
      <c:valAx>
        <c:axId val="685008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4993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7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rlwork@inbo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300" dirty="0" smtClean="0">
                <a:latin typeface="Times New Roman" pitchFamily="18" charset="0"/>
              </a:rPr>
              <a:t>Волгоградский Государственный Университет</a:t>
            </a:r>
            <a:br>
              <a:rPr lang="ru-RU" sz="3300" dirty="0" smtClean="0">
                <a:latin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</a:rPr>
              <a:t>Физико-технический институт</a:t>
            </a:r>
            <a:br>
              <a:rPr lang="ru-RU" sz="3300" dirty="0" smtClean="0">
                <a:latin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</a:rPr>
              <a:t>НОЦ «Радиофизика»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7929618" cy="200026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Автоматизированная система дефектоскопии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</a:rPr>
              <a:t>ферромагнитных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 изделий</a:t>
            </a:r>
            <a:endParaRPr lang="ru-RU" sz="4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214678" y="5000636"/>
            <a:ext cx="4786346" cy="70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Автор:   Орлов А. А. 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43372" y="5643578"/>
            <a:ext cx="5000629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500" noProof="0" dirty="0" smtClean="0">
                <a:latin typeface="Times New Roman" pitchFamily="18" charset="0"/>
              </a:rPr>
              <a:t>Научный руководитель: Игнатьев В.К. 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Ленточный магнитный диполь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nad_dipolem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500306"/>
            <a:ext cx="5731902" cy="3503983"/>
          </a:xfrm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92895" y="1428736"/>
            <a:ext cx="888057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Янус Р.И. Магнитная дефектоскопия. М.: Государственное издательство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технико-теоретической литературы – 1946. – 171с.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Распределение магнитного поля горизонтального ленточного диполя 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28662" y="2643158"/>
          <a:ext cx="793439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439988" y="1560513"/>
          <a:ext cx="3876675" cy="1020762"/>
        </p:xfrm>
        <a:graphic>
          <a:graphicData uri="http://schemas.openxmlformats.org/presentationml/2006/ole">
            <p:oleObj spid="_x0000_s11267" name="Формула" r:id="rId4" imgW="28191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Распределение магнитного поля вертикального ленточного диполя 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42976" y="2428868"/>
          <a:ext cx="7239299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446338" y="1357313"/>
          <a:ext cx="3841750" cy="1020762"/>
        </p:xfrm>
        <a:graphic>
          <a:graphicData uri="http://schemas.openxmlformats.org/presentationml/2006/ole">
            <p:oleObj spid="_x0000_s1025" name="Формула" r:id="rId4" imgW="27939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Сравнение теоретически полученных и измеренных распределений магнитного поля</a:t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57158" y="1214422"/>
          <a:ext cx="7429552" cy="533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00892" y="378619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Параметры</a:t>
            </a:r>
            <a:br>
              <a:rPr lang="ru-RU" dirty="0" smtClean="0"/>
            </a:br>
            <a:r>
              <a:rPr lang="ru-RU" dirty="0" smtClean="0"/>
              <a:t>эксперимента: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en-US" dirty="0" smtClean="0"/>
              <a:t>= </a:t>
            </a:r>
            <a:r>
              <a:rPr lang="ru-RU" dirty="0" smtClean="0"/>
              <a:t>3</a:t>
            </a:r>
            <a:r>
              <a:rPr lang="ru-RU" dirty="0" smtClean="0"/>
              <a:t>.0 мм</a:t>
            </a:r>
          </a:p>
          <a:p>
            <a:r>
              <a:rPr lang="en-US" dirty="0" smtClean="0"/>
              <a:t>h = 1.0 </a:t>
            </a:r>
            <a:r>
              <a:rPr lang="ru-RU" dirty="0" smtClean="0"/>
              <a:t>мм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-214346" y="785794"/>
          <a:ext cx="8501154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00892" y="1500174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Параметры</a:t>
            </a:r>
            <a:br>
              <a:rPr lang="ru-RU" dirty="0" smtClean="0"/>
            </a:br>
            <a:r>
              <a:rPr lang="ru-RU" dirty="0" smtClean="0"/>
              <a:t>эксперимента: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en-US" dirty="0" smtClean="0"/>
              <a:t>= </a:t>
            </a:r>
            <a:r>
              <a:rPr lang="ru-RU" dirty="0" smtClean="0"/>
              <a:t>3</a:t>
            </a:r>
            <a:r>
              <a:rPr lang="ru-RU" dirty="0" smtClean="0"/>
              <a:t>.0 мм</a:t>
            </a:r>
          </a:p>
          <a:p>
            <a:r>
              <a:rPr lang="en-US" dirty="0" smtClean="0"/>
              <a:t>h = 1.0 </a:t>
            </a:r>
            <a:r>
              <a:rPr lang="ru-RU" dirty="0" smtClean="0"/>
              <a:t>мм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Дефектограммы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стального прутка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ChangeAspect="1"/>
          </p:cNvGraphicFramePr>
          <p:nvPr/>
        </p:nvGraphicFramePr>
        <p:xfrm>
          <a:off x="1142976" y="1643050"/>
          <a:ext cx="717597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/>
          <p:cNvSpPr/>
          <p:nvPr/>
        </p:nvSpPr>
        <p:spPr>
          <a:xfrm>
            <a:off x="4429124" y="3643314"/>
            <a:ext cx="642942" cy="584493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43042" y="17144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U, </a:t>
            </a:r>
            <a:r>
              <a:rPr lang="ru-RU" dirty="0" smtClean="0"/>
              <a:t>мкВ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929586" y="378619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Характерные всплески магнитного поля 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1142976" y="1785926"/>
          <a:ext cx="6553217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14480" y="185736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U, </a:t>
            </a:r>
            <a:r>
              <a:rPr lang="ru-RU" dirty="0" smtClean="0"/>
              <a:t>мкВ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86644" y="35004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Возможности усовершенствования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Применение систем распознавания образов (нейронные сети)</a:t>
            </a:r>
            <a:r>
              <a:rPr lang="en-US" dirty="0" smtClean="0"/>
              <a:t> </a:t>
            </a:r>
            <a:r>
              <a:rPr lang="ru-RU" dirty="0" smtClean="0"/>
              <a:t>для определения геометрии дефекта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Учет </a:t>
            </a:r>
            <a:r>
              <a:rPr lang="ru-RU" dirty="0" err="1" smtClean="0"/>
              <a:t>неидеальности</a:t>
            </a:r>
            <a:r>
              <a:rPr lang="ru-RU" dirty="0" smtClean="0"/>
              <a:t> датчика</a:t>
            </a:r>
            <a:r>
              <a:rPr lang="en-US" dirty="0" smtClean="0"/>
              <a:t> -</a:t>
            </a:r>
            <a:r>
              <a:rPr lang="ru-RU" dirty="0" smtClean="0"/>
              <a:t> системная функция датчика Холла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Применение многокомпонентных систем измерения магнитного поля</a:t>
            </a:r>
            <a:r>
              <a:rPr lang="en-US" dirty="0" smtClean="0"/>
              <a:t>;</a:t>
            </a:r>
          </a:p>
          <a:p>
            <a:r>
              <a:rPr lang="ru-RU" dirty="0" smtClean="0"/>
              <a:t>Улучшение системы позиционирования датчика </a:t>
            </a:r>
            <a:r>
              <a:rPr lang="ru-RU" dirty="0" smtClean="0"/>
              <a:t>Холла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Объединение в </a:t>
            </a:r>
            <a:r>
              <a:rPr lang="ru-RU" dirty="0" smtClean="0"/>
              <a:t>г</a:t>
            </a:r>
            <a:r>
              <a:rPr lang="ru-RU" dirty="0" smtClean="0"/>
              <a:t>ибридную </a:t>
            </a:r>
            <a:r>
              <a:rPr lang="ru-RU" dirty="0" smtClean="0"/>
              <a:t>э</a:t>
            </a:r>
            <a:r>
              <a:rPr lang="ru-RU" dirty="0" smtClean="0"/>
              <a:t>кспертную систему.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Спасибо за внимание!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Контактная информация:</a:t>
            </a:r>
            <a:br>
              <a:rPr lang="ru-RU" dirty="0" smtClean="0"/>
            </a:br>
            <a:r>
              <a:rPr lang="en-US" dirty="0" smtClean="0"/>
              <a:t>Email</a:t>
            </a:r>
            <a:r>
              <a:rPr lang="ru-RU" dirty="0" smtClean="0"/>
              <a:t>: </a:t>
            </a:r>
            <a:r>
              <a:rPr lang="en-US" dirty="0" smtClean="0">
                <a:hlinkClick r:id="rId2"/>
              </a:rPr>
              <a:t>orlwork@inbox.ru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Магнитная дефектоскопия</a:t>
            </a:r>
            <a:endParaRPr lang="ru-RU" dirty="0"/>
          </a:p>
        </p:txBody>
      </p:sp>
      <p:pic>
        <p:nvPicPr>
          <p:cNvPr id="8" name="Рисунок 7" descr="рисунок_к постановке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1304925"/>
            <a:ext cx="8667750" cy="4248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28992" y="4857760"/>
            <a:ext cx="50006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ρ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286380" y="4857760"/>
            <a:ext cx="71438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σ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Цифровой Холловский Магнитометр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5301669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2857520" cy="3365160"/>
          </a:xfrm>
        </p:spPr>
      </p:pic>
      <p:sp>
        <p:nvSpPr>
          <p:cNvPr id="6" name="TextBox 5"/>
          <p:cNvSpPr txBox="1"/>
          <p:nvPr/>
        </p:nvSpPr>
        <p:spPr>
          <a:xfrm>
            <a:off x="3929058" y="1714489"/>
            <a:ext cx="464343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500" dirty="0" smtClean="0"/>
              <a:t>рабочий диапазон измеряемого магнитного поля </a:t>
            </a:r>
            <a:br>
              <a:rPr lang="ru-RU" sz="2500" dirty="0" smtClean="0"/>
            </a:br>
            <a:r>
              <a:rPr lang="ru-RU" sz="2500" dirty="0" smtClean="0"/>
              <a:t> 10</a:t>
            </a:r>
            <a:r>
              <a:rPr lang="ru-RU" sz="2500" baseline="30000" dirty="0" smtClean="0"/>
              <a:t>-8 </a:t>
            </a:r>
            <a:r>
              <a:rPr lang="ru-RU" sz="2500" dirty="0" smtClean="0"/>
              <a:t>... 10</a:t>
            </a:r>
            <a:r>
              <a:rPr lang="ru-RU" sz="2500" baseline="30000" dirty="0" smtClean="0"/>
              <a:t>-5</a:t>
            </a:r>
            <a:r>
              <a:rPr lang="ru-RU" sz="2500" dirty="0" smtClean="0"/>
              <a:t> Тл</a:t>
            </a:r>
          </a:p>
          <a:p>
            <a:pPr>
              <a:buFont typeface="Arial" pitchFamily="34" charset="0"/>
              <a:buChar char="•"/>
            </a:pPr>
            <a:r>
              <a:rPr lang="ru-RU" sz="2500" dirty="0" smtClean="0"/>
              <a:t>Не искажает измеряемое магнитное поле</a:t>
            </a:r>
          </a:p>
          <a:p>
            <a:pPr>
              <a:buFont typeface="Arial" pitchFamily="34" charset="0"/>
              <a:buChar char="•"/>
            </a:pPr>
            <a:r>
              <a:rPr lang="ru-RU" sz="2500" dirty="0" smtClean="0"/>
              <a:t>Измеряет локальное магнитное поле в объеме 1 мм</a:t>
            </a:r>
            <a:r>
              <a:rPr lang="ru-RU" sz="2500" baseline="30000" dirty="0" smtClean="0"/>
              <a:t>3</a:t>
            </a:r>
          </a:p>
          <a:p>
            <a:pPr>
              <a:buFont typeface="Arial" pitchFamily="34" charset="0"/>
              <a:buChar char="•"/>
            </a:pPr>
            <a:endParaRPr lang="ru-RU" sz="250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Структурная схема системы дефектоскопии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ферромагнитных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изделий 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sch_struk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62260"/>
            <a:ext cx="8229600" cy="380184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Интерфейсная программа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программа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99883"/>
            <a:ext cx="8229600" cy="392659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Способы обработки распределения магнитного поля. Индикация дефектов</a:t>
            </a:r>
            <a:endParaRPr lang="ru-RU" sz="3600" dirty="0"/>
          </a:p>
        </p:txBody>
      </p:sp>
      <p:pic>
        <p:nvPicPr>
          <p:cNvPr id="4" name="Рисунок 3" descr="diff_blok_s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571612"/>
            <a:ext cx="7715272" cy="2509555"/>
          </a:xfrm>
          <a:prstGeom prst="rect">
            <a:avLst/>
          </a:prstGeom>
        </p:spPr>
      </p:pic>
      <p:pic>
        <p:nvPicPr>
          <p:cNvPr id="5" name="Рисунок 4" descr="filtr_sc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14818"/>
            <a:ext cx="9144000" cy="23145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Применение методов индикации к реальным распределениям поля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3108" y="1357298"/>
          <a:ext cx="4881598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43108" y="3857623"/>
          <a:ext cx="4857784" cy="3000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Способы обработки распределения магнитного поля. Получение данных о дефекте</a:t>
            </a:r>
            <a:endParaRPr lang="ru-RU" sz="3000" dirty="0"/>
          </a:p>
        </p:txBody>
      </p:sp>
      <p:pic>
        <p:nvPicPr>
          <p:cNvPr id="6" name="Рисунок 5" descr="Weiwlet_ANALy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9144000" cy="466709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Пример использования </a:t>
            </a:r>
            <a:r>
              <a:rPr lang="ru-RU" sz="3000" dirty="0" err="1" smtClean="0"/>
              <a:t>вейвлет-преобразования</a:t>
            </a:r>
            <a:r>
              <a:rPr lang="ru-RU" sz="3000" dirty="0" smtClean="0"/>
              <a:t> на распределении  магнитного поля рассеяния образца</a:t>
            </a:r>
            <a:endParaRPr lang="ru-RU" sz="30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2786050" y="6143644"/>
          <a:ext cx="3654425" cy="428625"/>
        </p:xfrm>
        <a:graphic>
          <a:graphicData uri="http://schemas.openxmlformats.org/presentationml/2006/ole">
            <p:oleObj spid="_x0000_s24577" name="Формула" r:id="rId3" imgW="1981080" imgH="228600" progId="Equation.3">
              <p:embed/>
            </p:oleObj>
          </a:graphicData>
        </a:graphic>
      </p:graphicFrame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Вейвлет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98994"/>
            <a:ext cx="9144000" cy="46600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</TotalTime>
  <Words>213</Words>
  <PresentationFormat>Экран (4:3)</PresentationFormat>
  <Paragraphs>59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Волгоградский Государственный Университет Физико-технический институт НОЦ «Радиофизика»</vt:lpstr>
      <vt:lpstr>Магнитная дефектоскопия</vt:lpstr>
      <vt:lpstr>Цифровой Холловский Магнитометр</vt:lpstr>
      <vt:lpstr>Структурная схема системы дефектоскопии ферромагнитных изделий </vt:lpstr>
      <vt:lpstr>Интерфейсная программа</vt:lpstr>
      <vt:lpstr>Способы обработки распределения магнитного поля. Индикация дефектов</vt:lpstr>
      <vt:lpstr>Применение методов индикации к реальным распределениям поля</vt:lpstr>
      <vt:lpstr>Способы обработки распределения магнитного поля. Получение данных о дефекте</vt:lpstr>
      <vt:lpstr>Пример использования вейвлет-преобразования на распределении  магнитного поля рассеяния образца</vt:lpstr>
      <vt:lpstr>Ленточный магнитный диполь</vt:lpstr>
      <vt:lpstr>Распределение магнитного поля горизонтального ленточного диполя </vt:lpstr>
      <vt:lpstr>Распределение магнитного поля вертикального ленточного диполя </vt:lpstr>
      <vt:lpstr>Сравнение теоретически полученных и измеренных распределений магнитного поля </vt:lpstr>
      <vt:lpstr>Слайд 14</vt:lpstr>
      <vt:lpstr>Дефектограммы стального прутка</vt:lpstr>
      <vt:lpstr>Характерные всплески магнитного поля </vt:lpstr>
      <vt:lpstr>Возможности усовершенствования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Университет НОЦ «Радиофизика»</dc:title>
  <dc:creator>ORl</dc:creator>
  <cp:lastModifiedBy>ORl</cp:lastModifiedBy>
  <cp:revision>241</cp:revision>
  <dcterms:created xsi:type="dcterms:W3CDTF">2011-09-02T16:54:44Z</dcterms:created>
  <dcterms:modified xsi:type="dcterms:W3CDTF">2011-09-30T13:49:27Z</dcterms:modified>
</cp:coreProperties>
</file>