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 showGuides="1">
      <p:cViewPr varScale="1">
        <p:scale>
          <a:sx n="89" d="100"/>
          <a:sy n="89" d="100"/>
        </p:scale>
        <p:origin x="466" y="7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753032-29D0-44C3-A0A8-CD8A89252518}" type="datetimeFigureOut">
              <a:rPr lang="ru-RU" smtClean="0"/>
              <a:t>18.08.2017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DBEC5-1A32-47C7-B158-D4B08A72B80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37281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753032-29D0-44C3-A0A8-CD8A89252518}" type="datetimeFigureOut">
              <a:rPr lang="ru-RU" smtClean="0"/>
              <a:t>18.08.2017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DBEC5-1A32-47C7-B158-D4B08A72B80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93141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753032-29D0-44C3-A0A8-CD8A89252518}" type="datetimeFigureOut">
              <a:rPr lang="ru-RU" smtClean="0"/>
              <a:t>18.08.2017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DBEC5-1A32-47C7-B158-D4B08A72B80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27678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753032-29D0-44C3-A0A8-CD8A89252518}" type="datetimeFigureOut">
              <a:rPr lang="ru-RU" smtClean="0"/>
              <a:t>18.08.2017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DBEC5-1A32-47C7-B158-D4B08A72B80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794918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753032-29D0-44C3-A0A8-CD8A89252518}" type="datetimeFigureOut">
              <a:rPr lang="ru-RU" smtClean="0"/>
              <a:t>18.08.2017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DBEC5-1A32-47C7-B158-D4B08A72B80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32811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753032-29D0-44C3-A0A8-CD8A89252518}" type="datetimeFigureOut">
              <a:rPr lang="ru-RU" smtClean="0"/>
              <a:t>18.08.2017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DBEC5-1A32-47C7-B158-D4B08A72B80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179702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753032-29D0-44C3-A0A8-CD8A89252518}" type="datetimeFigureOut">
              <a:rPr lang="ru-RU" smtClean="0"/>
              <a:t>18.08.2017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DBEC5-1A32-47C7-B158-D4B08A72B80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362182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753032-29D0-44C3-A0A8-CD8A89252518}" type="datetimeFigureOut">
              <a:rPr lang="ru-RU" smtClean="0"/>
              <a:t>18.08.2017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DBEC5-1A32-47C7-B158-D4B08A72B80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705418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753032-29D0-44C3-A0A8-CD8A89252518}" type="datetimeFigureOut">
              <a:rPr lang="ru-RU" smtClean="0"/>
              <a:t>18.08.2017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DBEC5-1A32-47C7-B158-D4B08A72B80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116339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753032-29D0-44C3-A0A8-CD8A89252518}" type="datetimeFigureOut">
              <a:rPr lang="ru-RU" smtClean="0"/>
              <a:t>18.08.2017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DBEC5-1A32-47C7-B158-D4B08A72B80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742637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753032-29D0-44C3-A0A8-CD8A89252518}" type="datetimeFigureOut">
              <a:rPr lang="ru-RU" smtClean="0"/>
              <a:t>18.08.2017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DBEC5-1A32-47C7-B158-D4B08A72B80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400853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753032-29D0-44C3-A0A8-CD8A89252518}" type="datetimeFigureOut">
              <a:rPr lang="ru-RU" smtClean="0"/>
              <a:t>18.08.2017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7DBEC5-1A32-47C7-B158-D4B08A72B80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138638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7" Type="http://schemas.openxmlformats.org/officeDocument/2006/relationships/image" Target="../media/image6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emf"/><Relationship Id="rId5" Type="http://schemas.openxmlformats.org/officeDocument/2006/relationships/image" Target="../media/image4.emf"/><Relationship Id="rId4" Type="http://schemas.openxmlformats.org/officeDocument/2006/relationships/image" Target="../media/image3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0.emf"/><Relationship Id="rId4" Type="http://schemas.openxmlformats.org/officeDocument/2006/relationships/image" Target="../media/image9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390845" y="327803"/>
            <a:ext cx="409336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Постановка задачи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2D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94439" y="1695015"/>
            <a:ext cx="676381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0" i="0" u="none" strike="noStrike" baseline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US" sz="800" b="0" i="0" u="none" strike="noStrike" baseline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ERCIER</a:t>
            </a:r>
            <a:r>
              <a:rPr lang="en-US" b="0" i="0" u="none" strike="noStrike" baseline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J. M., M</a:t>
            </a:r>
            <a:r>
              <a:rPr lang="en-US" sz="800" b="0" i="0" u="none" strike="noStrike" baseline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ARTINAND</a:t>
            </a:r>
            <a:r>
              <a:rPr lang="en-US" b="0" i="0" u="none" strike="noStrike" baseline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D., M</a:t>
            </a:r>
            <a:r>
              <a:rPr lang="en-US" sz="800" b="0" i="0" u="none" strike="noStrike" baseline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ATHUR</a:t>
            </a:r>
            <a:r>
              <a:rPr lang="en-US" b="0" i="0" u="none" strike="noStrike" baseline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M., G</a:t>
            </a:r>
            <a:r>
              <a:rPr lang="en-US" sz="800" b="0" i="0" u="none" strike="noStrike" baseline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OSTIAUX</a:t>
            </a:r>
            <a:r>
              <a:rPr lang="en-US" b="0" i="0" u="none" strike="noStrike" baseline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L., P</a:t>
            </a:r>
            <a:r>
              <a:rPr lang="en-US" sz="800" b="0" i="0" u="none" strike="noStrike" baseline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EACOCK</a:t>
            </a:r>
            <a:r>
              <a:rPr lang="en-US" b="0" i="0" u="none" strike="noStrike" baseline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T. &amp; D</a:t>
            </a:r>
            <a:r>
              <a:rPr lang="en-US" sz="800" b="0" i="0" u="none" strike="noStrike" baseline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AUXOIS</a:t>
            </a:r>
            <a:r>
              <a:rPr lang="en-US" b="0" i="0" u="none" strike="noStrike" baseline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T.</a:t>
            </a:r>
            <a:r>
              <a:rPr lang="ru-RU" b="0" i="0" u="none" strike="noStrike" baseline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b="0" i="0" u="none" strike="noStrike" baseline="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b="0" i="0" u="none" strike="noStrike" baseline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b="0" i="0" u="none" strike="noStrike" baseline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2010</a:t>
            </a:r>
            <a:r>
              <a:rPr lang="ru-RU" b="0" i="0" u="none" strike="noStrike" baseline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b="0" i="0" u="none" strike="noStrike" baseline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New wave generation. J. Fluid Mech. 657, 308–334.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9608" y="2672774"/>
            <a:ext cx="5556137" cy="3201814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58255" y="1583183"/>
            <a:ext cx="4691157" cy="403365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26514" y="2010823"/>
            <a:ext cx="3354638" cy="1878086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040392" y="4205591"/>
            <a:ext cx="4798801" cy="49536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504315" y="4771243"/>
            <a:ext cx="3709359" cy="1800256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0213674" y="4911812"/>
            <a:ext cx="1787520" cy="12842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1959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874401" y="171379"/>
            <a:ext cx="409336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Постановка задачи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72077" y="1071104"/>
            <a:ext cx="586993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0" i="0" u="none" strike="noStrike" baseline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aurer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P.</a:t>
            </a:r>
            <a:r>
              <a:rPr lang="en-US" sz="1400" b="0" i="0" u="none" strike="noStrike" baseline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400" b="0" i="0" u="none" strike="noStrike" baseline="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Ghaemsaidi</a:t>
            </a:r>
            <a:r>
              <a:rPr lang="en-US" sz="1400" b="0" i="0" u="none" strike="noStrike" baseline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S.J., </a:t>
            </a:r>
            <a:r>
              <a:rPr lang="en-US" sz="1400" b="0" i="0" u="none" strike="noStrike" baseline="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Jounaud</a:t>
            </a:r>
            <a:r>
              <a:rPr lang="en-US" sz="1400" b="0" i="0" u="none" strike="noStrike" baseline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S., Peacock</a:t>
            </a:r>
            <a:r>
              <a:rPr lang="en-US" sz="1400" b="0" i="0" u="none" strike="noStrik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T.</a:t>
            </a:r>
            <a:r>
              <a:rPr lang="en-US" sz="1400" b="0" i="0" u="none" strike="noStrike" baseline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&amp; </a:t>
            </a:r>
            <a:r>
              <a:rPr lang="en-US" sz="1400" b="0" i="0" u="none" strike="noStrike" baseline="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Odier</a:t>
            </a:r>
            <a:r>
              <a:rPr lang="en-US" sz="1400" b="0" i="0" u="none" strike="noStrike" baseline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P.</a:t>
            </a:r>
            <a:r>
              <a:rPr lang="ru-RU" sz="1400" b="0" i="0" u="none" strike="noStrike" baseline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1400" b="0" i="0" u="none" strike="noStrike" baseline="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400" b="0" i="0" u="none" strike="noStrike" baseline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1400" b="0" i="0" u="none" strike="noStrike" baseline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2017</a:t>
            </a:r>
            <a:r>
              <a:rPr lang="ru-RU" sz="1400" b="0" i="0" u="none" strike="noStrike" baseline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sz="1400" b="0" i="0" u="none" strike="noStrike" baseline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An axisymmetric inertia-gravity 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wave generator</a:t>
            </a:r>
            <a:r>
              <a:rPr lang="en-US" sz="1400" b="0" i="0" u="none" strike="noStrike" baseline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Exp. Fluids.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4938" y="1675211"/>
            <a:ext cx="2720904" cy="4995317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39805" y="2619484"/>
            <a:ext cx="3255189" cy="2464422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4102604" y="5163538"/>
            <a:ext cx="272959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Колебания границы </a:t>
            </a:r>
          </a:p>
          <a:p>
            <a:pPr algn="ct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форме функции Бесселя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236325" y="651430"/>
            <a:ext cx="3262715" cy="1973143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8236325" y="2646666"/>
            <a:ext cx="348614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Задание вертикальных скоростей</a:t>
            </a:r>
          </a:p>
          <a:p>
            <a:pPr algn="ct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кольцевой зоне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674976" y="3358769"/>
            <a:ext cx="4437601" cy="2451100"/>
          </a:xfrm>
          <a:prstGeom prst="rect">
            <a:avLst/>
          </a:prstGeom>
        </p:spPr>
      </p:pic>
      <p:sp>
        <p:nvSpPr>
          <p:cNvPr id="17" name="TextBox 16"/>
          <p:cNvSpPr txBox="1"/>
          <p:nvPr/>
        </p:nvSpPr>
        <p:spPr>
          <a:xfrm>
            <a:off x="8236325" y="5854055"/>
            <a:ext cx="371698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Экспериментальные данные (слева)</a:t>
            </a:r>
          </a:p>
          <a:p>
            <a:pPr algn="ct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линейная теория (справа)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4641963" y="2170520"/>
            <a:ext cx="13035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Случай №1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9037607" y="83436"/>
            <a:ext cx="13035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Случай №2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07574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107</Words>
  <Application>Microsoft Office PowerPoint</Application>
  <PresentationFormat>Widescreen</PresentationFormat>
  <Paragraphs>14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</vt:vector>
  </TitlesOfParts>
  <Company>Hewlett-Packard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Evgeny</dc:creator>
  <cp:lastModifiedBy>Evgeny</cp:lastModifiedBy>
  <cp:revision>4</cp:revision>
  <dcterms:created xsi:type="dcterms:W3CDTF">2017-08-18T06:08:51Z</dcterms:created>
  <dcterms:modified xsi:type="dcterms:W3CDTF">2017-08-18T06:29:27Z</dcterms:modified>
</cp:coreProperties>
</file>