
<file path=[Content_Types].xml><?xml version="1.0" encoding="utf-8"?>
<Types xmlns="http://schemas.openxmlformats.org/package/2006/content-types">
  <Default Extension="png" ContentType="image/png"/>
  <Default Extension="webp" ContentType="vide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b="1" i="1" dirty="0"/>
              <a:t>МОТИВАЦИЯ ТРУДА КАК СОВРЕМЕННЫЙ АСПЕКТ ЭФФЕКТИВНОГО ФУНКЦИОНИРОВАНИЯ ПРЕДПРИЯТИЯ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0766" y="5107577"/>
            <a:ext cx="8660673" cy="1502229"/>
          </a:xfrm>
        </p:spPr>
        <p:txBody>
          <a:bodyPr>
            <a:normAutofit/>
          </a:bodyPr>
          <a:lstStyle/>
          <a:p>
            <a:r>
              <a:rPr lang="ru-RU" dirty="0"/>
              <a:t>Т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Н.</a:t>
            </a:r>
            <a:r>
              <a:rPr lang="en-US" dirty="0" smtClean="0"/>
              <a:t> </a:t>
            </a:r>
            <a:r>
              <a:rPr lang="ru-RU" dirty="0" smtClean="0"/>
              <a:t>Лисовая</a:t>
            </a:r>
            <a:r>
              <a:rPr lang="ru-RU" dirty="0"/>
              <a:t>, Т.И. Горохова, Е.Н. Киселева</a:t>
            </a:r>
          </a:p>
          <a:p>
            <a:r>
              <a:rPr lang="ru-RU" dirty="0"/>
              <a:t>ОГАПОУ «Белгородский техникум общественного питания»,</a:t>
            </a:r>
          </a:p>
          <a:p>
            <a:r>
              <a:rPr lang="ru-RU" dirty="0"/>
              <a:t> г. Белгород, Россия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32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Важнейшие элементы стратегии </a:t>
            </a:r>
            <a:r>
              <a:rPr lang="ru-RU" dirty="0"/>
              <a:t>и тактики повышения эффективности деятельности </a:t>
            </a:r>
            <a:r>
              <a:rPr lang="ru-RU" dirty="0" smtClean="0"/>
              <a:t>предприятия: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мотивация трудовой деятельности как целенаправленное воздействие на работника в целях изменения по заданным параметрам структуры ценностных ориентаций и </a:t>
            </a:r>
            <a:r>
              <a:rPr lang="ru-RU" sz="2400" dirty="0" smtClean="0"/>
              <a:t>интересов.</a:t>
            </a:r>
          </a:p>
          <a:p>
            <a:r>
              <a:rPr lang="ru-RU" sz="2400" dirty="0"/>
              <a:t>формирование соответствующего мотивационного ядра и развитие на этой основе трудового потенциала. </a:t>
            </a: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1" y="2468880"/>
            <a:ext cx="5290456" cy="43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274" y="561703"/>
            <a:ext cx="8255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Актуальность задачи мотивации заключается в чёткой разработке эффективной системы мотивации, которая зависит не только от повышения социальной и творческой активности конкретных сотрудников, но и конечные результаты деятельности организаций различных форм собственности.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2039032"/>
            <a:ext cx="6132615" cy="465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5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8246"/>
            <a:ext cx="7426036" cy="53018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83465" y="2449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влияния на поведение работника необходимо сначала выяснить, какая потребность в данный момент для него </a:t>
            </a:r>
            <a:r>
              <a:rPr lang="ru-RU" dirty="0" smtClean="0"/>
              <a:t>первостепенная.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1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Следует отметить, что к формам мотивации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1.	Заработная плата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2.	Система льгот внутри предприятия: премирование, доплаты за стаж, оплата проезда до работы и обратно, страхование здоровья и так далее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3.	Моральное поощрение подчиненных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4.	Повышение квалификационного уровня рабочих и продвижение по служебной </a:t>
            </a:r>
            <a:r>
              <a:rPr lang="ru-RU" sz="2400" dirty="0" smtClean="0"/>
              <a:t>лестнице</a:t>
            </a:r>
          </a:p>
          <a:p>
            <a:r>
              <a:rPr lang="ru-RU" sz="2400" dirty="0"/>
              <a:t>5.	Развитие доверительных взаимоотношений между коллегами, устранение психологических и административных барьеров.</a:t>
            </a:r>
          </a:p>
        </p:txBody>
      </p:sp>
    </p:spTree>
    <p:extLst>
      <p:ext uri="{BB962C8B-B14F-4D97-AF65-F5344CB8AC3E}">
        <p14:creationId xmlns:p14="http://schemas.microsoft.com/office/powerpoint/2010/main" val="380911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263235"/>
            <a:ext cx="8718388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8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545" y="1443841"/>
            <a:ext cx="82434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успешного функционирования предприятия работник должен принять нормы, ценности организации, которые создают предпосылки для мотивации активной трудовой деятельности и формируют необходимое отношение к труду. Руководство предприятия должно систематически проводить опрос и анализ производственной и трудовой активности,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вовлечённости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в организацию, мотивационного потенциала, в основе которых заложены различные методы оценки (идентификации) мотивов деятельности, позволяющих осуществить переход от традиционных методов воздействия на трудовое поведение работников посредством материальных стимулов к новому типу мотивации.</a:t>
            </a:r>
          </a:p>
        </p:txBody>
      </p:sp>
    </p:spTree>
    <p:extLst>
      <p:ext uri="{BB962C8B-B14F-4D97-AF65-F5344CB8AC3E}">
        <p14:creationId xmlns:p14="http://schemas.microsoft.com/office/powerpoint/2010/main" val="171945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08758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283</Words>
  <Application>Microsoft Office PowerPoint</Application>
  <PresentationFormat>Широкоэкранный</PresentationFormat>
  <Paragraphs>16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МОТИВАЦИЯ ТРУДА КАК СОВРЕМЕННЫЙ АСПЕКТ ЭФФЕКТИВНОГО ФУНКЦИОНИРОВАНИЯ ПРЕДПРИЯТИЯ</vt:lpstr>
      <vt:lpstr>Важнейшие элементы стратегии и тактики повышения эффективности деятельности предприятия: </vt:lpstr>
      <vt:lpstr>Презентация PowerPoint</vt:lpstr>
      <vt:lpstr>Презентация PowerPoint</vt:lpstr>
      <vt:lpstr>Следует отметить, что к формам мотивации относятся: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ТРУДА КАК СОВРЕМЕННЫЙ АСПЕКТ ЭФФЕКТИВНОГО ФУНКЦИОНИРОВАНИЯ ПРЕДПРИЯТИЯ</dc:title>
  <dc:creator>Admin</dc:creator>
  <cp:lastModifiedBy>Admin</cp:lastModifiedBy>
  <cp:revision>7</cp:revision>
  <dcterms:created xsi:type="dcterms:W3CDTF">2022-11-03T18:35:35Z</dcterms:created>
  <dcterms:modified xsi:type="dcterms:W3CDTF">2022-11-03T20:12:02Z</dcterms:modified>
</cp:coreProperties>
</file>