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28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45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6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17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01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46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2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10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05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46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8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1FA88-F23E-4DB2-9177-D038DDEE048E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0E797-D44E-4BD2-A07D-16C92EFE82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26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suter_01" TargetMode="External"/><Relationship Id="rId2" Type="http://schemas.openxmlformats.org/officeDocument/2006/relationships/hyperlink" Target="mailto:suter.01@mail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9273" y="1191490"/>
            <a:ext cx="9328728" cy="2346037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АВТОМАТИЗИРОВАННАЯ СИСТЕМА ПОДДЕРЖКИ ИЗУЧЕНИЯ ДИЦИПЛИНЫ «ФИЗИКА» НА ОСНОВЕ ЧАТ-БОТА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8981" y="4849090"/>
            <a:ext cx="10972801" cy="1348509"/>
          </a:xfrm>
        </p:spPr>
        <p:txBody>
          <a:bodyPr>
            <a:normAutofit/>
          </a:bodyPr>
          <a:lstStyle/>
          <a:p>
            <a:pPr algn="r"/>
            <a:r>
              <a:rPr lang="ru-RU" dirty="0" err="1" smtClean="0"/>
              <a:t>Сутер</a:t>
            </a:r>
            <a:r>
              <a:rPr lang="ru-RU" dirty="0" smtClean="0"/>
              <a:t> Д. А.</a:t>
            </a:r>
          </a:p>
          <a:p>
            <a:pPr algn="r"/>
            <a:r>
              <a:rPr lang="ru-RU" dirty="0" smtClean="0"/>
              <a:t>Студент 1-го курса, КЗИ-191</a:t>
            </a:r>
          </a:p>
          <a:p>
            <a:pPr algn="r"/>
            <a:r>
              <a:rPr lang="ru-RU" dirty="0" smtClean="0"/>
              <a:t>Омский Государственный Технический Университет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927" y="142010"/>
            <a:ext cx="1791855" cy="185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38200" y="517236"/>
            <a:ext cx="3318164" cy="9328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14401" y="600364"/>
            <a:ext cx="3158836" cy="7758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7416"/>
            <a:ext cx="10515600" cy="1269711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изучении различных дисциплин учащемуся необходимо знать теоретический материал, а также уметь применять данную теорию на практике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Изучение такой дисциплины как физика даётся легко не всем обучающимся.</a:t>
            </a:r>
          </a:p>
          <a:p>
            <a:r>
              <a:rPr lang="ru-RU" dirty="0" smtClean="0"/>
              <a:t>Для облегчения обучения дисциплин студенты обращаются за помощью в Интернет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41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66618" y="535709"/>
            <a:ext cx="8405091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38199" y="609600"/>
            <a:ext cx="8259619" cy="868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Возможное решение проблемы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помощи студенту и школьнику </a:t>
            </a:r>
            <a:r>
              <a:rPr lang="ru-RU" dirty="0" smtClean="0"/>
              <a:t>предлагается помощь в виде чат-бота для изучения дисциплины.</a:t>
            </a:r>
          </a:p>
          <a:p>
            <a:r>
              <a:rPr lang="ru-RU" dirty="0" smtClean="0"/>
              <a:t>Чат-бот содержит достоверную информацию и помогает пользователю, отправляя ему теорию по основным разделам и темам дисциплины.</a:t>
            </a:r>
          </a:p>
          <a:p>
            <a:r>
              <a:rPr lang="ru-RU" dirty="0" smtClean="0"/>
              <a:t>Одной из возможностей чат-бота является решение задач по определенным темам.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8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6618" y="184727"/>
            <a:ext cx="7010400" cy="868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267855"/>
            <a:ext cx="6864927" cy="711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655"/>
            <a:ext cx="10515600" cy="1099127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работы чат-бота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345" y="1256146"/>
            <a:ext cx="6733309" cy="5474999"/>
          </a:xfrm>
        </p:spPr>
      </p:pic>
    </p:spTree>
    <p:extLst>
      <p:ext uri="{BB962C8B-B14F-4D97-AF65-F5344CB8AC3E}">
        <p14:creationId xmlns:p14="http://schemas.microsoft.com/office/powerpoint/2010/main" val="410449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25236" y="286327"/>
            <a:ext cx="10224655" cy="1496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89892" y="365125"/>
            <a:ext cx="10086108" cy="13255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 виртуального помощника с компьютера и телефона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30400"/>
            <a:ext cx="4601796" cy="392423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802" y="1861416"/>
            <a:ext cx="5598998" cy="422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50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636" y="291235"/>
            <a:ext cx="8802255" cy="22984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ПОДДЕРЖКИ ИЗУЧЕНИЯ ДИЦИПЛИНЫ «ФИЗИКА» НА ОСНОВЕ ЧАТ-БОТА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89647"/>
            <a:ext cx="10515600" cy="362426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@: </a:t>
            </a:r>
            <a:r>
              <a:rPr lang="en-US" dirty="0" smtClean="0">
                <a:hlinkClick r:id="rId2"/>
              </a:rPr>
              <a:t>suter.01@mail.ru</a:t>
            </a:r>
            <a:endParaRPr lang="en-US" dirty="0" smtClean="0"/>
          </a:p>
          <a:p>
            <a:r>
              <a:rPr lang="en-US" dirty="0" smtClean="0"/>
              <a:t>     : </a:t>
            </a:r>
            <a:r>
              <a:rPr lang="en-US" dirty="0" smtClean="0">
                <a:hlinkClick r:id="rId3"/>
              </a:rPr>
              <a:t>https://vk.com/suter_01</a:t>
            </a:r>
            <a:r>
              <a:rPr lang="en-US" dirty="0" smtClean="0"/>
              <a:t>   </a:t>
            </a:r>
            <a:endParaRPr lang="en-US" dirty="0"/>
          </a:p>
          <a:p>
            <a:r>
              <a:rPr lang="en-US" dirty="0" smtClean="0"/>
              <a:t>     : 89507991532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 smtClean="0"/>
              <a:t>Сутер</a:t>
            </a:r>
            <a:r>
              <a:rPr lang="ru-RU" dirty="0" smtClean="0"/>
              <a:t> Д. А.</a:t>
            </a:r>
          </a:p>
          <a:p>
            <a:pPr marL="0" indent="0">
              <a:buNone/>
            </a:pPr>
            <a:r>
              <a:rPr lang="ru-RU" dirty="0" smtClean="0"/>
              <a:t>Омский Государственный Технический Университет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42" y="2933990"/>
            <a:ext cx="492701" cy="49270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22" y="3474607"/>
            <a:ext cx="423140" cy="42314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302" y="274493"/>
            <a:ext cx="2238571" cy="231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1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153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АВТОМАТИЗИРОВАННАЯ СИСТЕМА ПОДДЕРЖКИ ИЗУЧЕНИЯ ДИЦИПЛИНЫ «ФИЗИКА» НА ОСНОВЕ ЧАТ-БОТА</vt:lpstr>
      <vt:lpstr>Проблема</vt:lpstr>
      <vt:lpstr>Возможное решение проблемы</vt:lpstr>
      <vt:lpstr>Принцип работы чат-бота</vt:lpstr>
      <vt:lpstr>Интерфейс виртуального помощника с компьютера и телефона</vt:lpstr>
      <vt:lpstr> АВТОМАТИЗИРОВАННАЯ СИСТЕМА ПОДДЕРЖКИ ИЗУЧЕНИЯ ДИЦИПЛИНЫ «ФИЗИКА» НА ОСНОВЕ ЧАТ-БОТА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АВТОМАТИЗИРОВАННАЯ СИСТЕМА ПОДДЕРЖКИ ИЗУЧЕНИЯ ДИЦИПЛИНЫ «ФИЗИКА» НА ОСНОВЕ ЧАТ-БОТА</dc:title>
  <dc:creator>Dmitriy</dc:creator>
  <cp:lastModifiedBy>Dmitriy</cp:lastModifiedBy>
  <cp:revision>16</cp:revision>
  <dcterms:created xsi:type="dcterms:W3CDTF">2020-05-27T14:28:25Z</dcterms:created>
  <dcterms:modified xsi:type="dcterms:W3CDTF">2020-05-27T17:29:19Z</dcterms:modified>
</cp:coreProperties>
</file>