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b="1" cap="all" dirty="0"/>
              <a:t>ДАТЧИКИ НАПРЯЖЕННОСТИ ЭЛЕКТРИЧЕСКОГО ПОЛЯ НА НОВЫХ ФИЗИЧЕСКИХ ЭФФЕКТАХ И ЯВЛЕНИЯХ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9361" y="5959365"/>
            <a:ext cx="636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cap="all" dirty="0"/>
              <a:t>Е.Г. </a:t>
            </a:r>
            <a:r>
              <a:rPr lang="ru-RU" i="1" cap="all" dirty="0" err="1"/>
              <a:t>Глуховеря</a:t>
            </a:r>
            <a:r>
              <a:rPr lang="ru-RU" i="1" cap="all" dirty="0"/>
              <a:t>, С.В. Бирюков</a:t>
            </a:r>
            <a:endParaRPr lang="ru-RU" b="1" cap="all" dirty="0"/>
          </a:p>
          <a:p>
            <a:pPr algn="r"/>
            <a:r>
              <a:rPr lang="ru-RU" dirty="0"/>
              <a:t>Омский государственный технический </a:t>
            </a:r>
            <a:r>
              <a:rPr lang="ru-RU" dirty="0" smtClean="0"/>
              <a:t>университет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5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593" y="189187"/>
            <a:ext cx="7633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</a:t>
            </a:r>
            <a:r>
              <a:rPr lang="ru-RU" sz="3200" dirty="0" smtClean="0"/>
              <a:t>атчики классической конструкции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75" y="1396726"/>
            <a:ext cx="2676525" cy="4600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614" t="3923" r="17721" b="73822"/>
          <a:stretch/>
        </p:blipFill>
        <p:spPr>
          <a:xfrm>
            <a:off x="3647787" y="3941377"/>
            <a:ext cx="4367048" cy="2128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098" t="8827" r="22609" b="54868"/>
          <a:stretch/>
        </p:blipFill>
        <p:spPr>
          <a:xfrm>
            <a:off x="8406223" y="1834477"/>
            <a:ext cx="3228729" cy="3171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4609" y="6107981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Сферические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42047" y="613719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Плоские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3829" y="5005549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Цилиндрические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6088" y="342084"/>
            <a:ext cx="8864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Волноводные датчики с </a:t>
            </a:r>
            <a:r>
              <a:rPr lang="ru-RU" sz="2800" dirty="0" smtClean="0"/>
              <a:t>жидкокристаллическим</a:t>
            </a:r>
          </a:p>
          <a:p>
            <a:pPr algn="ctr"/>
            <a:r>
              <a:rPr lang="ru-RU" sz="2800" dirty="0" smtClean="0"/>
              <a:t> заполнением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2" y="1757856"/>
            <a:ext cx="5237870" cy="3260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52" y="1757856"/>
            <a:ext cx="5253186" cy="3260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244" y="5018078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Вертикальное заполнение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8263" y="5018078"/>
            <a:ext cx="461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Горизонтальное </a:t>
            </a:r>
            <a:r>
              <a:rPr lang="ru-RU" sz="2400" dirty="0"/>
              <a:t>заполнение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87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968" y="189187"/>
            <a:ext cx="6563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Датчики на </a:t>
            </a:r>
            <a:r>
              <a:rPr lang="ru-RU" sz="2800" dirty="0"/>
              <a:t>торсионном эффекте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4" y="1954926"/>
            <a:ext cx="9729885" cy="40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41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Ион</vt:lpstr>
      <vt:lpstr>ДАТЧИКИ НАПРЯЖЕННОСТИ ЭЛЕКТРИЧЕСКОГО ПОЛЯ НА НОВЫХ ФИЗИЧЕСКИХ ЭФФЕКТАХ И ЯВЛЕНИЯХ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ДАТЧИКИ НАПРЯЖЕННОСТИ ЭЛЕКТРИЧЕСКОГО ПОЛЯ НА НОВЫХ ФИЗИЧЕСКИХ ЭФФЕКТАХ И ЯВЛЕНИЯХ</dc:title>
  <dc:creator>Jon</dc:creator>
  <cp:lastModifiedBy>Jon</cp:lastModifiedBy>
  <cp:revision>6</cp:revision>
  <dcterms:created xsi:type="dcterms:W3CDTF">2020-05-24T14:13:02Z</dcterms:created>
  <dcterms:modified xsi:type="dcterms:W3CDTF">2020-05-25T08:39:37Z</dcterms:modified>
</cp:coreProperties>
</file>