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1" r:id="rId1"/>
  </p:sldMasterIdLst>
  <p:notesMasterIdLst>
    <p:notesMasterId r:id="rId16"/>
  </p:notesMasterIdLst>
  <p:sldIdLst>
    <p:sldId id="256" r:id="rId2"/>
    <p:sldId id="258" r:id="rId3"/>
    <p:sldId id="268" r:id="rId4"/>
    <p:sldId id="259" r:id="rId5"/>
    <p:sldId id="265" r:id="rId6"/>
    <p:sldId id="261" r:id="rId7"/>
    <p:sldId id="266" r:id="rId8"/>
    <p:sldId id="274" r:id="rId9"/>
    <p:sldId id="275" r:id="rId10"/>
    <p:sldId id="276" r:id="rId11"/>
    <p:sldId id="273" r:id="rId12"/>
    <p:sldId id="262" r:id="rId13"/>
    <p:sldId id="267" r:id="rId14"/>
    <p:sldId id="26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437505-BC60-43DC-82A0-5D28ED5DB17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1ECBB3-1CB8-4441-B736-BA828487CF63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Общие свойства моделей разграничения доступа для обеспечения безопасного использования разделяемых ресурсов в локальных и глобальных вычислительных средах :</a:t>
          </a:r>
          <a:endParaRPr lang="ru-RU" b="1" dirty="0">
            <a:latin typeface="+mj-lt"/>
          </a:endParaRPr>
        </a:p>
      </dgm:t>
    </dgm:pt>
    <dgm:pt modelId="{F8BDCF2D-1D4B-4187-A468-94345EB239BE}" type="parTrans" cxnId="{C42CCCFD-7988-4147-87E0-33658CE183E4}">
      <dgm:prSet/>
      <dgm:spPr/>
      <dgm:t>
        <a:bodyPr/>
        <a:lstStyle/>
        <a:p>
          <a:endParaRPr lang="ru-RU"/>
        </a:p>
      </dgm:t>
    </dgm:pt>
    <dgm:pt modelId="{ACF76ADE-F01C-40D0-A212-27417A715B9D}" type="sibTrans" cxnId="{C42CCCFD-7988-4147-87E0-33658CE183E4}">
      <dgm:prSet/>
      <dgm:spPr/>
      <dgm:t>
        <a:bodyPr/>
        <a:lstStyle/>
        <a:p>
          <a:endParaRPr lang="ru-RU"/>
        </a:p>
      </dgm:t>
    </dgm:pt>
    <dgm:pt modelId="{7A68B43F-7420-4CA5-89F1-C17C90E94611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/>
            <a:t>1) универсальности, </a:t>
          </a:r>
          <a:endParaRPr lang="ru-RU" sz="1800" b="1" dirty="0"/>
        </a:p>
      </dgm:t>
    </dgm:pt>
    <dgm:pt modelId="{CDEEC148-4E8D-43AB-B70D-D75EE211A64C}" type="parTrans" cxnId="{21100E2D-101F-4B99-BAB1-3882DD34977C}">
      <dgm:prSet/>
      <dgm:spPr/>
      <dgm:t>
        <a:bodyPr/>
        <a:lstStyle/>
        <a:p>
          <a:endParaRPr lang="ru-RU"/>
        </a:p>
      </dgm:t>
    </dgm:pt>
    <dgm:pt modelId="{0F9E0F73-FE1E-495B-A92A-8426928C37E7}" type="sibTrans" cxnId="{21100E2D-101F-4B99-BAB1-3882DD34977C}">
      <dgm:prSet/>
      <dgm:spPr/>
      <dgm:t>
        <a:bodyPr/>
        <a:lstStyle/>
        <a:p>
          <a:endParaRPr lang="ru-RU"/>
        </a:p>
      </dgm:t>
    </dgm:pt>
    <dgm:pt modelId="{701D047A-935A-4B88-A476-3A1A3537D780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Основные задачи политик разграничения доступа и соответствующих им моделей :</a:t>
          </a:r>
          <a:endParaRPr lang="ru-RU" b="1" dirty="0">
            <a:latin typeface="+mj-lt"/>
          </a:endParaRPr>
        </a:p>
      </dgm:t>
    </dgm:pt>
    <dgm:pt modelId="{DC4559A0-6511-4F61-B108-F3819A419C79}" type="parTrans" cxnId="{96225C0D-CCC1-4968-BF1E-930DB977705D}">
      <dgm:prSet/>
      <dgm:spPr/>
      <dgm:t>
        <a:bodyPr/>
        <a:lstStyle/>
        <a:p>
          <a:endParaRPr lang="ru-RU"/>
        </a:p>
      </dgm:t>
    </dgm:pt>
    <dgm:pt modelId="{FE0C6B86-EC4D-4889-9293-7E5F22AB35BF}" type="sibTrans" cxnId="{96225C0D-CCC1-4968-BF1E-930DB977705D}">
      <dgm:prSet/>
      <dgm:spPr/>
      <dgm:t>
        <a:bodyPr/>
        <a:lstStyle/>
        <a:p>
          <a:endParaRPr lang="ru-RU"/>
        </a:p>
      </dgm:t>
    </dgm:pt>
    <dgm:pt modelId="{41AB27E9-F69D-4C78-B206-35834F0FC1A0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>
              <a:latin typeface="+mn-lt"/>
            </a:rPr>
            <a:t>1) задача точной идентификации сущностей, </a:t>
          </a:r>
          <a:endParaRPr lang="ru-RU" sz="1800" b="1" dirty="0">
            <a:latin typeface="+mn-lt"/>
          </a:endParaRPr>
        </a:p>
      </dgm:t>
    </dgm:pt>
    <dgm:pt modelId="{6195EDE5-1287-4CA3-96F8-02E0325C3680}" type="parTrans" cxnId="{99F00E73-8BB5-4465-A9A0-7F2A3D3F68DC}">
      <dgm:prSet/>
      <dgm:spPr/>
      <dgm:t>
        <a:bodyPr/>
        <a:lstStyle/>
        <a:p>
          <a:endParaRPr lang="ru-RU"/>
        </a:p>
      </dgm:t>
    </dgm:pt>
    <dgm:pt modelId="{7D57ADDF-9526-4C34-ACAC-1BA328FF4D51}" type="sibTrans" cxnId="{99F00E73-8BB5-4465-A9A0-7F2A3D3F68DC}">
      <dgm:prSet/>
      <dgm:spPr/>
      <dgm:t>
        <a:bodyPr/>
        <a:lstStyle/>
        <a:p>
          <a:endParaRPr lang="ru-RU"/>
        </a:p>
      </dgm:t>
    </dgm:pt>
    <dgm:pt modelId="{8A87743C-888F-46A3-B254-ECB3650A517A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Общее описание модели типизированного атрибутного разграничения доступа (</a:t>
          </a:r>
          <a:r>
            <a:rPr lang="ru-RU" b="1" dirty="0" err="1" smtClean="0">
              <a:latin typeface="+mj-lt"/>
            </a:rPr>
            <a:t>ТАРД</a:t>
          </a:r>
          <a:r>
            <a:rPr lang="ru-RU" b="1" dirty="0" smtClean="0">
              <a:latin typeface="+mj-lt"/>
            </a:rPr>
            <a:t>)</a:t>
          </a:r>
          <a:endParaRPr lang="ru-RU" b="1" dirty="0">
            <a:latin typeface="+mj-lt"/>
          </a:endParaRPr>
        </a:p>
      </dgm:t>
    </dgm:pt>
    <dgm:pt modelId="{AB0C6443-2913-4277-BAB2-C149ECAA168D}" type="parTrans" cxnId="{45569AF3-7B6D-4510-8019-E9FF5E7DCD3C}">
      <dgm:prSet/>
      <dgm:spPr/>
      <dgm:t>
        <a:bodyPr/>
        <a:lstStyle/>
        <a:p>
          <a:endParaRPr lang="ru-RU"/>
        </a:p>
      </dgm:t>
    </dgm:pt>
    <dgm:pt modelId="{5544B587-06C6-41B9-8A45-E20FA843C7C5}" type="sibTrans" cxnId="{45569AF3-7B6D-4510-8019-E9FF5E7DCD3C}">
      <dgm:prSet/>
      <dgm:spPr/>
      <dgm:t>
        <a:bodyPr/>
        <a:lstStyle/>
        <a:p>
          <a:endParaRPr lang="ru-RU"/>
        </a:p>
      </dgm:t>
    </dgm:pt>
    <dgm:pt modelId="{8EBDD17B-DF8E-4D82-B382-BC224950240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/>
            <a:t>Показано, что она отвечает поставленным требованиям и служит таким образом гарантией безопасности обеспечиваемого ею разграничения доступа.</a:t>
          </a:r>
          <a:endParaRPr lang="ru-RU" sz="1800" b="1" dirty="0"/>
        </a:p>
      </dgm:t>
    </dgm:pt>
    <dgm:pt modelId="{12708F06-F82C-4A60-8A81-3B73F94D5782}" type="parTrans" cxnId="{27DD1A6A-FDCA-429B-B390-B9C97C935D2D}">
      <dgm:prSet/>
      <dgm:spPr/>
      <dgm:t>
        <a:bodyPr/>
        <a:lstStyle/>
        <a:p>
          <a:endParaRPr lang="ru-RU"/>
        </a:p>
      </dgm:t>
    </dgm:pt>
    <dgm:pt modelId="{C4F087C0-721D-4B4B-9A2F-B274A42D4199}" type="sibTrans" cxnId="{27DD1A6A-FDCA-429B-B390-B9C97C935D2D}">
      <dgm:prSet/>
      <dgm:spPr/>
      <dgm:t>
        <a:bodyPr/>
        <a:lstStyle/>
        <a:p>
          <a:endParaRPr lang="ru-RU"/>
        </a:p>
      </dgm:t>
    </dgm:pt>
    <dgm:pt modelId="{34BD3D43-0D13-4809-966F-1CB22E7F2F51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/>
            <a:t>2) гибкости, </a:t>
          </a:r>
          <a:endParaRPr lang="ru-RU" sz="1800" b="1" dirty="0"/>
        </a:p>
      </dgm:t>
    </dgm:pt>
    <dgm:pt modelId="{BB394FCE-83EF-43A8-BD87-39309BC7462E}" type="parTrans" cxnId="{A6DBDDBA-A733-49AD-BDD6-B341B339D7C9}">
      <dgm:prSet/>
      <dgm:spPr/>
      <dgm:t>
        <a:bodyPr/>
        <a:lstStyle/>
        <a:p>
          <a:endParaRPr lang="ru-RU"/>
        </a:p>
      </dgm:t>
    </dgm:pt>
    <dgm:pt modelId="{6DD86AFB-B096-4C02-A4BF-EF39E44EA277}" type="sibTrans" cxnId="{A6DBDDBA-A733-49AD-BDD6-B341B339D7C9}">
      <dgm:prSet/>
      <dgm:spPr/>
      <dgm:t>
        <a:bodyPr/>
        <a:lstStyle/>
        <a:p>
          <a:endParaRPr lang="ru-RU"/>
        </a:p>
      </dgm:t>
    </dgm:pt>
    <dgm:pt modelId="{F356B741-20F7-46D9-BDCF-8AD76113D7B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/>
            <a:t>3) удобства администрирования. </a:t>
          </a:r>
          <a:endParaRPr lang="ru-RU" sz="1800" b="1" dirty="0"/>
        </a:p>
      </dgm:t>
    </dgm:pt>
    <dgm:pt modelId="{1C590775-339A-4413-8A23-1217B38E0B35}" type="parTrans" cxnId="{0AD9A075-32EA-4217-8511-9ABA247EAF9F}">
      <dgm:prSet/>
      <dgm:spPr/>
      <dgm:t>
        <a:bodyPr/>
        <a:lstStyle/>
        <a:p>
          <a:endParaRPr lang="ru-RU"/>
        </a:p>
      </dgm:t>
    </dgm:pt>
    <dgm:pt modelId="{6B677C1B-6BD6-4316-A6A7-40B122A59D1D}" type="sibTrans" cxnId="{0AD9A075-32EA-4217-8511-9ABA247EAF9F}">
      <dgm:prSet/>
      <dgm:spPr/>
      <dgm:t>
        <a:bodyPr/>
        <a:lstStyle/>
        <a:p>
          <a:endParaRPr lang="ru-RU"/>
        </a:p>
      </dgm:t>
    </dgm:pt>
    <dgm:pt modelId="{A9A06C1F-067D-4B58-9B6A-834BF0031E92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>
              <a:latin typeface="+mn-lt"/>
            </a:rPr>
            <a:t>2) задача обеспечения возможностей динамического конструирования политик, </a:t>
          </a:r>
          <a:endParaRPr lang="ru-RU" sz="1800" b="1" dirty="0">
            <a:latin typeface="+mn-lt"/>
          </a:endParaRPr>
        </a:p>
      </dgm:t>
    </dgm:pt>
    <dgm:pt modelId="{FD2AD0CB-DDBB-46D5-BCAD-0C4AD3A1B869}" type="parTrans" cxnId="{5778E56D-AFD6-45DA-B20C-AA1DD53E0A14}">
      <dgm:prSet/>
      <dgm:spPr/>
      <dgm:t>
        <a:bodyPr/>
        <a:lstStyle/>
        <a:p>
          <a:endParaRPr lang="ru-RU"/>
        </a:p>
      </dgm:t>
    </dgm:pt>
    <dgm:pt modelId="{7F236DE5-A814-49A9-AF2E-961B42DF0BA7}" type="sibTrans" cxnId="{5778E56D-AFD6-45DA-B20C-AA1DD53E0A14}">
      <dgm:prSet/>
      <dgm:spPr/>
      <dgm:t>
        <a:bodyPr/>
        <a:lstStyle/>
        <a:p>
          <a:endParaRPr lang="ru-RU"/>
        </a:p>
      </dgm:t>
    </dgm:pt>
    <dgm:pt modelId="{AF05EADC-4FAF-4E92-8D9D-15B84EF7075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>
              <a:latin typeface="+mn-lt"/>
            </a:rPr>
            <a:t>3) задача использования множественных политик в рамках одной системы. </a:t>
          </a:r>
          <a:endParaRPr lang="ru-RU" sz="1800" b="1" dirty="0">
            <a:latin typeface="+mn-lt"/>
          </a:endParaRPr>
        </a:p>
      </dgm:t>
    </dgm:pt>
    <dgm:pt modelId="{AD9E6C9E-D543-4F15-967C-3E733457175A}" type="parTrans" cxnId="{7BA6BA06-E834-45FB-8FFC-B132F88F1DD7}">
      <dgm:prSet/>
      <dgm:spPr/>
      <dgm:t>
        <a:bodyPr/>
        <a:lstStyle/>
        <a:p>
          <a:endParaRPr lang="ru-RU"/>
        </a:p>
      </dgm:t>
    </dgm:pt>
    <dgm:pt modelId="{98F84C94-E0B5-4254-A7EC-BB4A9380E14D}" type="sibTrans" cxnId="{7BA6BA06-E834-45FB-8FFC-B132F88F1DD7}">
      <dgm:prSet/>
      <dgm:spPr/>
      <dgm:t>
        <a:bodyPr/>
        <a:lstStyle/>
        <a:p>
          <a:endParaRPr lang="ru-RU"/>
        </a:p>
      </dgm:t>
    </dgm:pt>
    <dgm:pt modelId="{090404DD-724E-4EDE-83CD-07BF35099D41}" type="pres">
      <dgm:prSet presAssocID="{3E437505-BC60-43DC-82A0-5D28ED5DB1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AC625F-EDED-45A0-AEF9-66DDE90E5BF0}" type="pres">
      <dgm:prSet presAssocID="{261ECBB3-1CB8-4441-B736-BA828487CF6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CEDB64-8800-40EB-845F-902F85E3C832}" type="pres">
      <dgm:prSet presAssocID="{261ECBB3-1CB8-4441-B736-BA828487CF63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8D11F-6BD1-4879-8CD4-ADE048B2DE09}" type="pres">
      <dgm:prSet presAssocID="{701D047A-935A-4B88-A476-3A1A3537D78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6F8C97-57ED-426F-9425-AB45C655C959}" type="pres">
      <dgm:prSet presAssocID="{701D047A-935A-4B88-A476-3A1A3537D780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DD147-BD30-4710-A7D5-AFA18EBAC256}" type="pres">
      <dgm:prSet presAssocID="{8A87743C-888F-46A3-B254-ECB3650A517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54F72-555E-44C4-A1B9-A2E0F4F42D8F}" type="pres">
      <dgm:prSet presAssocID="{8A87743C-888F-46A3-B254-ECB3650A517A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2CCCFD-7988-4147-87E0-33658CE183E4}" srcId="{3E437505-BC60-43DC-82A0-5D28ED5DB17E}" destId="{261ECBB3-1CB8-4441-B736-BA828487CF63}" srcOrd="0" destOrd="0" parTransId="{F8BDCF2D-1D4B-4187-A468-94345EB239BE}" sibTransId="{ACF76ADE-F01C-40D0-A212-27417A715B9D}"/>
    <dgm:cxn modelId="{7BA6BA06-E834-45FB-8FFC-B132F88F1DD7}" srcId="{701D047A-935A-4B88-A476-3A1A3537D780}" destId="{AF05EADC-4FAF-4E92-8D9D-15B84EF70757}" srcOrd="2" destOrd="0" parTransId="{AD9E6C9E-D543-4F15-967C-3E733457175A}" sibTransId="{98F84C94-E0B5-4254-A7EC-BB4A9380E14D}"/>
    <dgm:cxn modelId="{58D148EC-AA76-4D41-AC3F-2EA8CDB92656}" type="presOf" srcId="{34BD3D43-0D13-4809-966F-1CB22E7F2F51}" destId="{9FCEDB64-8800-40EB-845F-902F85E3C832}" srcOrd="0" destOrd="1" presId="urn:microsoft.com/office/officeart/2005/8/layout/vList2"/>
    <dgm:cxn modelId="{A2521270-BA2F-45F3-A107-050CB051DD63}" type="presOf" srcId="{3E437505-BC60-43DC-82A0-5D28ED5DB17E}" destId="{090404DD-724E-4EDE-83CD-07BF35099D41}" srcOrd="0" destOrd="0" presId="urn:microsoft.com/office/officeart/2005/8/layout/vList2"/>
    <dgm:cxn modelId="{2ECEDBA5-C006-42C8-A70F-0A9D26CD78C5}" type="presOf" srcId="{8A87743C-888F-46A3-B254-ECB3650A517A}" destId="{5D3DD147-BD30-4710-A7D5-AFA18EBAC256}" srcOrd="0" destOrd="0" presId="urn:microsoft.com/office/officeart/2005/8/layout/vList2"/>
    <dgm:cxn modelId="{395A5B76-C022-4FAD-BCF6-2B8DA803CBAA}" type="presOf" srcId="{7A68B43F-7420-4CA5-89F1-C17C90E94611}" destId="{9FCEDB64-8800-40EB-845F-902F85E3C832}" srcOrd="0" destOrd="0" presId="urn:microsoft.com/office/officeart/2005/8/layout/vList2"/>
    <dgm:cxn modelId="{96225C0D-CCC1-4968-BF1E-930DB977705D}" srcId="{3E437505-BC60-43DC-82A0-5D28ED5DB17E}" destId="{701D047A-935A-4B88-A476-3A1A3537D780}" srcOrd="1" destOrd="0" parTransId="{DC4559A0-6511-4F61-B108-F3819A419C79}" sibTransId="{FE0C6B86-EC4D-4889-9293-7E5F22AB35BF}"/>
    <dgm:cxn modelId="{7CAF440B-E972-4BAE-8ADE-D04A9F8B8204}" type="presOf" srcId="{261ECBB3-1CB8-4441-B736-BA828487CF63}" destId="{EEAC625F-EDED-45A0-AEF9-66DDE90E5BF0}" srcOrd="0" destOrd="0" presId="urn:microsoft.com/office/officeart/2005/8/layout/vList2"/>
    <dgm:cxn modelId="{D8374D03-3A30-4C51-B92D-217D9014F778}" type="presOf" srcId="{8EBDD17B-DF8E-4D82-B382-BC2249502408}" destId="{75C54F72-555E-44C4-A1B9-A2E0F4F42D8F}" srcOrd="0" destOrd="0" presId="urn:microsoft.com/office/officeart/2005/8/layout/vList2"/>
    <dgm:cxn modelId="{A6DBDDBA-A733-49AD-BDD6-B341B339D7C9}" srcId="{261ECBB3-1CB8-4441-B736-BA828487CF63}" destId="{34BD3D43-0D13-4809-966F-1CB22E7F2F51}" srcOrd="1" destOrd="0" parTransId="{BB394FCE-83EF-43A8-BD87-39309BC7462E}" sibTransId="{6DD86AFB-B096-4C02-A4BF-EF39E44EA277}"/>
    <dgm:cxn modelId="{27DD1A6A-FDCA-429B-B390-B9C97C935D2D}" srcId="{8A87743C-888F-46A3-B254-ECB3650A517A}" destId="{8EBDD17B-DF8E-4D82-B382-BC2249502408}" srcOrd="0" destOrd="0" parTransId="{12708F06-F82C-4A60-8A81-3B73F94D5782}" sibTransId="{C4F087C0-721D-4B4B-9A2F-B274A42D4199}"/>
    <dgm:cxn modelId="{0AD9A075-32EA-4217-8511-9ABA247EAF9F}" srcId="{261ECBB3-1CB8-4441-B736-BA828487CF63}" destId="{F356B741-20F7-46D9-BDCF-8AD76113D7B7}" srcOrd="2" destOrd="0" parTransId="{1C590775-339A-4413-8A23-1217B38E0B35}" sibTransId="{6B677C1B-6BD6-4316-A6A7-40B122A59D1D}"/>
    <dgm:cxn modelId="{2C81A0E2-44B4-4414-897F-51619B9B34CF}" type="presOf" srcId="{701D047A-935A-4B88-A476-3A1A3537D780}" destId="{8CB8D11F-6BD1-4879-8CD4-ADE048B2DE09}" srcOrd="0" destOrd="0" presId="urn:microsoft.com/office/officeart/2005/8/layout/vList2"/>
    <dgm:cxn modelId="{45569AF3-7B6D-4510-8019-E9FF5E7DCD3C}" srcId="{3E437505-BC60-43DC-82A0-5D28ED5DB17E}" destId="{8A87743C-888F-46A3-B254-ECB3650A517A}" srcOrd="2" destOrd="0" parTransId="{AB0C6443-2913-4277-BAB2-C149ECAA168D}" sibTransId="{5544B587-06C6-41B9-8A45-E20FA843C7C5}"/>
    <dgm:cxn modelId="{FA5EF06F-F399-4D5D-82FC-B264205203D9}" type="presOf" srcId="{41AB27E9-F69D-4C78-B206-35834F0FC1A0}" destId="{B96F8C97-57ED-426F-9425-AB45C655C959}" srcOrd="0" destOrd="0" presId="urn:microsoft.com/office/officeart/2005/8/layout/vList2"/>
    <dgm:cxn modelId="{735D0722-5FF1-4F9B-8E54-9C37CE02B8F8}" type="presOf" srcId="{AF05EADC-4FAF-4E92-8D9D-15B84EF70757}" destId="{B96F8C97-57ED-426F-9425-AB45C655C959}" srcOrd="0" destOrd="2" presId="urn:microsoft.com/office/officeart/2005/8/layout/vList2"/>
    <dgm:cxn modelId="{21100E2D-101F-4B99-BAB1-3882DD34977C}" srcId="{261ECBB3-1CB8-4441-B736-BA828487CF63}" destId="{7A68B43F-7420-4CA5-89F1-C17C90E94611}" srcOrd="0" destOrd="0" parTransId="{CDEEC148-4E8D-43AB-B70D-D75EE211A64C}" sibTransId="{0F9E0F73-FE1E-495B-A92A-8426928C37E7}"/>
    <dgm:cxn modelId="{D0E2273A-3937-4630-A2CB-AD3F8D9D02FF}" type="presOf" srcId="{F356B741-20F7-46D9-BDCF-8AD76113D7B7}" destId="{9FCEDB64-8800-40EB-845F-902F85E3C832}" srcOrd="0" destOrd="2" presId="urn:microsoft.com/office/officeart/2005/8/layout/vList2"/>
    <dgm:cxn modelId="{5778E56D-AFD6-45DA-B20C-AA1DD53E0A14}" srcId="{701D047A-935A-4B88-A476-3A1A3537D780}" destId="{A9A06C1F-067D-4B58-9B6A-834BF0031E92}" srcOrd="1" destOrd="0" parTransId="{FD2AD0CB-DDBB-46D5-BCAD-0C4AD3A1B869}" sibTransId="{7F236DE5-A814-49A9-AF2E-961B42DF0BA7}"/>
    <dgm:cxn modelId="{99F00E73-8BB5-4465-A9A0-7F2A3D3F68DC}" srcId="{701D047A-935A-4B88-A476-3A1A3537D780}" destId="{41AB27E9-F69D-4C78-B206-35834F0FC1A0}" srcOrd="0" destOrd="0" parTransId="{6195EDE5-1287-4CA3-96F8-02E0325C3680}" sibTransId="{7D57ADDF-9526-4C34-ACAC-1BA328FF4D51}"/>
    <dgm:cxn modelId="{5C6A7A52-8952-44FA-A71F-2C30644765B4}" type="presOf" srcId="{A9A06C1F-067D-4B58-9B6A-834BF0031E92}" destId="{B96F8C97-57ED-426F-9425-AB45C655C959}" srcOrd="0" destOrd="1" presId="urn:microsoft.com/office/officeart/2005/8/layout/vList2"/>
    <dgm:cxn modelId="{B3E9A485-BD57-462E-93DF-4FC804C122EC}" type="presParOf" srcId="{090404DD-724E-4EDE-83CD-07BF35099D41}" destId="{EEAC625F-EDED-45A0-AEF9-66DDE90E5BF0}" srcOrd="0" destOrd="0" presId="urn:microsoft.com/office/officeart/2005/8/layout/vList2"/>
    <dgm:cxn modelId="{9F0F72AF-9ACA-4A15-B031-FD2FF23B5213}" type="presParOf" srcId="{090404DD-724E-4EDE-83CD-07BF35099D41}" destId="{9FCEDB64-8800-40EB-845F-902F85E3C832}" srcOrd="1" destOrd="0" presId="urn:microsoft.com/office/officeart/2005/8/layout/vList2"/>
    <dgm:cxn modelId="{7ECBA7E6-FD30-49A0-9D7B-97C67FB7432F}" type="presParOf" srcId="{090404DD-724E-4EDE-83CD-07BF35099D41}" destId="{8CB8D11F-6BD1-4879-8CD4-ADE048B2DE09}" srcOrd="2" destOrd="0" presId="urn:microsoft.com/office/officeart/2005/8/layout/vList2"/>
    <dgm:cxn modelId="{E4D4A14A-A584-42E4-9E30-A2CE467F89C0}" type="presParOf" srcId="{090404DD-724E-4EDE-83CD-07BF35099D41}" destId="{B96F8C97-57ED-426F-9425-AB45C655C959}" srcOrd="3" destOrd="0" presId="urn:microsoft.com/office/officeart/2005/8/layout/vList2"/>
    <dgm:cxn modelId="{86A08E3A-F844-4ED4-9F3A-AB7F0F31168D}" type="presParOf" srcId="{090404DD-724E-4EDE-83CD-07BF35099D41}" destId="{5D3DD147-BD30-4710-A7D5-AFA18EBAC256}" srcOrd="4" destOrd="0" presId="urn:microsoft.com/office/officeart/2005/8/layout/vList2"/>
    <dgm:cxn modelId="{28DEE5E8-77B3-433F-9326-0699B4AFB6C9}" type="presParOf" srcId="{090404DD-724E-4EDE-83CD-07BF35099D41}" destId="{75C54F72-555E-44C4-A1B9-A2E0F4F42D8F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DF2644E-54D9-42E2-9CC7-5797AACDDF9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95DF92-AECF-40A5-85CA-93706D479250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Итоги</a:t>
          </a:r>
          <a:endParaRPr lang="ru-RU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258E2B87-FBC3-4EB9-B0CF-BC6BB76B7F93}" type="parTrans" cxnId="{EC6EF7A7-2D5E-4921-AC6A-F59488293FC2}">
      <dgm:prSet/>
      <dgm:spPr/>
      <dgm:t>
        <a:bodyPr/>
        <a:lstStyle/>
        <a:p>
          <a:endParaRPr lang="ru-RU"/>
        </a:p>
      </dgm:t>
    </dgm:pt>
    <dgm:pt modelId="{3F5CD43F-9816-4D27-B40C-FB268C6801BF}" type="sibTrans" cxnId="{EC6EF7A7-2D5E-4921-AC6A-F59488293FC2}">
      <dgm:prSet/>
      <dgm:spPr/>
      <dgm:t>
        <a:bodyPr/>
        <a:lstStyle/>
        <a:p>
          <a:endParaRPr lang="ru-RU"/>
        </a:p>
      </dgm:t>
    </dgm:pt>
    <dgm:pt modelId="{7E14AFDE-B96D-4FD7-9157-66854E994104}">
      <dgm:prSet phldrT="[Текст]" phldr="1"/>
      <dgm:spPr/>
      <dgm:t>
        <a:bodyPr/>
        <a:lstStyle/>
        <a:p>
          <a:endParaRPr lang="ru-RU" dirty="0"/>
        </a:p>
      </dgm:t>
    </dgm:pt>
    <dgm:pt modelId="{44F4FDF9-237A-4B20-A8F9-2B14B3068C30}" type="parTrans" cxnId="{9B89F9B8-02C4-43E7-816D-62168C784A09}">
      <dgm:prSet/>
      <dgm:spPr/>
      <dgm:t>
        <a:bodyPr/>
        <a:lstStyle/>
        <a:p>
          <a:endParaRPr lang="ru-RU"/>
        </a:p>
      </dgm:t>
    </dgm:pt>
    <dgm:pt modelId="{4E8F4A18-0225-4FDD-B241-612464D81477}" type="sibTrans" cxnId="{9B89F9B8-02C4-43E7-816D-62168C784A09}">
      <dgm:prSet/>
      <dgm:spPr/>
      <dgm:t>
        <a:bodyPr/>
        <a:lstStyle/>
        <a:p>
          <a:endParaRPr lang="ru-RU"/>
        </a:p>
      </dgm:t>
    </dgm:pt>
    <dgm:pt modelId="{E29B11F3-9861-416A-9036-BF5A4AF006AD}">
      <dgm:prSet phldrT="[Текст]" phldr="1"/>
      <dgm:spPr/>
      <dgm:t>
        <a:bodyPr/>
        <a:lstStyle/>
        <a:p>
          <a:endParaRPr lang="ru-RU"/>
        </a:p>
      </dgm:t>
    </dgm:pt>
    <dgm:pt modelId="{D5A374C1-05A8-4DC7-A168-12282353D058}" type="parTrans" cxnId="{0E757221-8E40-4EA9-925E-200B5D19A8EF}">
      <dgm:prSet/>
      <dgm:spPr/>
      <dgm:t>
        <a:bodyPr/>
        <a:lstStyle/>
        <a:p>
          <a:endParaRPr lang="ru-RU"/>
        </a:p>
      </dgm:t>
    </dgm:pt>
    <dgm:pt modelId="{50D4D9BF-35A2-4109-B0E4-78FA7FFFE732}" type="sibTrans" cxnId="{0E757221-8E40-4EA9-925E-200B5D19A8EF}">
      <dgm:prSet/>
      <dgm:spPr/>
      <dgm:t>
        <a:bodyPr/>
        <a:lstStyle/>
        <a:p>
          <a:endParaRPr lang="ru-RU"/>
        </a:p>
      </dgm:t>
    </dgm:pt>
    <dgm:pt modelId="{49D191D4-9FCB-4109-B8C0-3B24B96B314F}">
      <dgm:prSet/>
      <dgm:spPr/>
      <dgm:t>
        <a:bodyPr/>
        <a:lstStyle/>
        <a:p>
          <a:r>
            <a:rPr lang="ru-RU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Недостатки</a:t>
          </a:r>
          <a:r>
            <a:rPr lang="ru-RU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 </a:t>
          </a:r>
          <a:r>
            <a:rPr lang="ru-RU" dirty="0" smtClean="0"/>
            <a:t>традиционных моделей разграничения доступа. </a:t>
          </a:r>
        </a:p>
        <a:p>
          <a:r>
            <a:rPr lang="ru-RU" dirty="0" smtClean="0"/>
            <a:t>Их преодоление. </a:t>
          </a:r>
        </a:p>
        <a:p>
          <a:endParaRPr lang="ru-RU" dirty="0" smtClean="0"/>
        </a:p>
      </dgm:t>
    </dgm:pt>
    <dgm:pt modelId="{157A7B5D-6320-4E56-911D-B322659F47D0}" type="parTrans" cxnId="{E989743D-4926-444A-AC47-3B418B0421A6}">
      <dgm:prSet/>
      <dgm:spPr/>
      <dgm:t>
        <a:bodyPr/>
        <a:lstStyle/>
        <a:p>
          <a:endParaRPr lang="ru-RU"/>
        </a:p>
      </dgm:t>
    </dgm:pt>
    <dgm:pt modelId="{9B2276E9-ED27-475A-8699-14AD57DB99EB}" type="sibTrans" cxnId="{E989743D-4926-444A-AC47-3B418B0421A6}">
      <dgm:prSet/>
      <dgm:spPr/>
      <dgm:t>
        <a:bodyPr/>
        <a:lstStyle/>
        <a:p>
          <a:endParaRPr lang="ru-RU"/>
        </a:p>
      </dgm:t>
    </dgm:pt>
    <dgm:pt modelId="{1E5EE719-143B-43C4-B727-B84926D0BC43}">
      <dgm:prSet/>
      <dgm:spPr/>
      <dgm:t>
        <a:bodyPr/>
        <a:lstStyle/>
        <a:p>
          <a:r>
            <a:rPr lang="ru-RU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Требования</a:t>
          </a:r>
          <a:r>
            <a:rPr lang="ru-RU" dirty="0" smtClean="0"/>
            <a:t> (гибкость управления, универсальность, удобство администрирования) к моделям разграничения доступа в локальных и распределенных гетерогенных средах.</a:t>
          </a:r>
          <a:endParaRPr lang="ru-RU" dirty="0"/>
        </a:p>
      </dgm:t>
    </dgm:pt>
    <dgm:pt modelId="{DCCF82E9-AD0A-4BED-B868-F6CE2E5AA3E6}" type="parTrans" cxnId="{B1613E9B-B455-4919-A59B-852D03B9F33D}">
      <dgm:prSet/>
      <dgm:spPr/>
      <dgm:t>
        <a:bodyPr/>
        <a:lstStyle/>
        <a:p>
          <a:endParaRPr lang="ru-RU"/>
        </a:p>
      </dgm:t>
    </dgm:pt>
    <dgm:pt modelId="{668CFB67-D4CE-41CD-B442-680A89286C32}" type="sibTrans" cxnId="{B1613E9B-B455-4919-A59B-852D03B9F33D}">
      <dgm:prSet/>
      <dgm:spPr/>
      <dgm:t>
        <a:bodyPr/>
        <a:lstStyle/>
        <a:p>
          <a:endParaRPr lang="ru-RU"/>
        </a:p>
      </dgm:t>
    </dgm:pt>
    <dgm:pt modelId="{00C52F36-683F-47B8-9B48-BC0BB42951FC}">
      <dgm:prSet custT="1"/>
      <dgm:spPr/>
      <dgm:t>
        <a:bodyPr/>
        <a:lstStyle/>
        <a:p>
          <a:r>
            <a:rPr lang="ru-RU" sz="18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Модель типизированного атрибутного разграничения доступа </a:t>
          </a:r>
          <a:r>
            <a:rPr lang="ru-RU" sz="1800" dirty="0" smtClean="0"/>
            <a:t>лишена большинства недостатков, отвечает основным требованиям построения моделей для безопасного пользования разделяемыми ресурсами.</a:t>
          </a:r>
          <a:endParaRPr lang="ru-RU" sz="1800" dirty="0"/>
        </a:p>
      </dgm:t>
    </dgm:pt>
    <dgm:pt modelId="{92D38E8B-794B-46DE-9F46-15C357A0D0F5}" type="parTrans" cxnId="{E4C2FE71-6A45-4156-8CE4-A81E6117BFDA}">
      <dgm:prSet/>
      <dgm:spPr/>
      <dgm:t>
        <a:bodyPr/>
        <a:lstStyle/>
        <a:p>
          <a:endParaRPr lang="ru-RU"/>
        </a:p>
      </dgm:t>
    </dgm:pt>
    <dgm:pt modelId="{FD8A698E-FB41-4B50-903E-5A45D1051351}" type="sibTrans" cxnId="{E4C2FE71-6A45-4156-8CE4-A81E6117BFDA}">
      <dgm:prSet/>
      <dgm:spPr/>
      <dgm:t>
        <a:bodyPr/>
        <a:lstStyle/>
        <a:p>
          <a:endParaRPr lang="ru-RU"/>
        </a:p>
      </dgm:t>
    </dgm:pt>
    <dgm:pt modelId="{70DD8B43-6C99-4192-A69E-9A3C59B8E9A9}" type="pres">
      <dgm:prSet presAssocID="{EDF2644E-54D9-42E2-9CC7-5797AACDDF9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C8E81-C3E2-4148-BB0D-16D8E99E5242}" type="pres">
      <dgm:prSet presAssocID="{9C95DF92-AECF-40A5-85CA-93706D479250}" presName="roof" presStyleLbl="dkBgShp" presStyleIdx="0" presStyleCnt="2" custLinFactNeighborY="3879"/>
      <dgm:spPr/>
      <dgm:t>
        <a:bodyPr/>
        <a:lstStyle/>
        <a:p>
          <a:endParaRPr lang="ru-RU"/>
        </a:p>
      </dgm:t>
    </dgm:pt>
    <dgm:pt modelId="{D87A391F-C7BF-4858-A13B-15F70352E9DF}" type="pres">
      <dgm:prSet presAssocID="{9C95DF92-AECF-40A5-85CA-93706D479250}" presName="pillars" presStyleCnt="0"/>
      <dgm:spPr/>
    </dgm:pt>
    <dgm:pt modelId="{3A2C0FDF-8ACF-4BFC-BCC6-76DBEE6C49B2}" type="pres">
      <dgm:prSet presAssocID="{9C95DF92-AECF-40A5-85CA-93706D47925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3B1A60-780D-4004-AC80-9233023DEE34}" type="pres">
      <dgm:prSet presAssocID="{1E5EE719-143B-43C4-B727-B84926D0BC43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D0CF30-4877-469D-998F-A9759994630D}" type="pres">
      <dgm:prSet presAssocID="{00C52F36-683F-47B8-9B48-BC0BB42951FC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DAE15-252C-44BA-92B5-D5F711C650E6}" type="pres">
      <dgm:prSet presAssocID="{9C95DF92-AECF-40A5-85CA-93706D479250}" presName="base" presStyleLbl="dkBgShp" presStyleIdx="1" presStyleCnt="2"/>
      <dgm:spPr/>
    </dgm:pt>
  </dgm:ptLst>
  <dgm:cxnLst>
    <dgm:cxn modelId="{0E757221-8E40-4EA9-925E-200B5D19A8EF}" srcId="{EDF2644E-54D9-42E2-9CC7-5797AACDDF9F}" destId="{E29B11F3-9861-416A-9036-BF5A4AF006AD}" srcOrd="2" destOrd="0" parTransId="{D5A374C1-05A8-4DC7-A168-12282353D058}" sibTransId="{50D4D9BF-35A2-4109-B0E4-78FA7FFFE732}"/>
    <dgm:cxn modelId="{8B1A8FB9-1D7C-4384-ADBF-71FCA23F2141}" type="presOf" srcId="{EDF2644E-54D9-42E2-9CC7-5797AACDDF9F}" destId="{70DD8B43-6C99-4192-A69E-9A3C59B8E9A9}" srcOrd="0" destOrd="0" presId="urn:microsoft.com/office/officeart/2005/8/layout/hList3"/>
    <dgm:cxn modelId="{3F99150B-EC82-4A58-874A-1EEA0AE70FA5}" type="presOf" srcId="{9C95DF92-AECF-40A5-85CA-93706D479250}" destId="{6FFC8E81-C3E2-4148-BB0D-16D8E99E5242}" srcOrd="0" destOrd="0" presId="urn:microsoft.com/office/officeart/2005/8/layout/hList3"/>
    <dgm:cxn modelId="{08BCAD45-17A8-453E-A5FD-068DAF6B0D19}" type="presOf" srcId="{1E5EE719-143B-43C4-B727-B84926D0BC43}" destId="{903B1A60-780D-4004-AC80-9233023DEE34}" srcOrd="0" destOrd="0" presId="urn:microsoft.com/office/officeart/2005/8/layout/hList3"/>
    <dgm:cxn modelId="{B1613E9B-B455-4919-A59B-852D03B9F33D}" srcId="{9C95DF92-AECF-40A5-85CA-93706D479250}" destId="{1E5EE719-143B-43C4-B727-B84926D0BC43}" srcOrd="1" destOrd="0" parTransId="{DCCF82E9-AD0A-4BED-B868-F6CE2E5AA3E6}" sibTransId="{668CFB67-D4CE-41CD-B442-680A89286C32}"/>
    <dgm:cxn modelId="{9B89F9B8-02C4-43E7-816D-62168C784A09}" srcId="{EDF2644E-54D9-42E2-9CC7-5797AACDDF9F}" destId="{7E14AFDE-B96D-4FD7-9157-66854E994104}" srcOrd="1" destOrd="0" parTransId="{44F4FDF9-237A-4B20-A8F9-2B14B3068C30}" sibTransId="{4E8F4A18-0225-4FDD-B241-612464D81477}"/>
    <dgm:cxn modelId="{E4C2FE71-6A45-4156-8CE4-A81E6117BFDA}" srcId="{9C95DF92-AECF-40A5-85CA-93706D479250}" destId="{00C52F36-683F-47B8-9B48-BC0BB42951FC}" srcOrd="2" destOrd="0" parTransId="{92D38E8B-794B-46DE-9F46-15C357A0D0F5}" sibTransId="{FD8A698E-FB41-4B50-903E-5A45D1051351}"/>
    <dgm:cxn modelId="{B96903B0-F4D3-490C-A901-50E5EA89250C}" type="presOf" srcId="{00C52F36-683F-47B8-9B48-BC0BB42951FC}" destId="{A4D0CF30-4877-469D-998F-A9759994630D}" srcOrd="0" destOrd="0" presId="urn:microsoft.com/office/officeart/2005/8/layout/hList3"/>
    <dgm:cxn modelId="{EC6EF7A7-2D5E-4921-AC6A-F59488293FC2}" srcId="{EDF2644E-54D9-42E2-9CC7-5797AACDDF9F}" destId="{9C95DF92-AECF-40A5-85CA-93706D479250}" srcOrd="0" destOrd="0" parTransId="{258E2B87-FBC3-4EB9-B0CF-BC6BB76B7F93}" sibTransId="{3F5CD43F-9816-4D27-B40C-FB268C6801BF}"/>
    <dgm:cxn modelId="{E03F9E43-6ABD-4144-A4FF-55A135D8FDD6}" type="presOf" srcId="{49D191D4-9FCB-4109-B8C0-3B24B96B314F}" destId="{3A2C0FDF-8ACF-4BFC-BCC6-76DBEE6C49B2}" srcOrd="0" destOrd="0" presId="urn:microsoft.com/office/officeart/2005/8/layout/hList3"/>
    <dgm:cxn modelId="{E989743D-4926-444A-AC47-3B418B0421A6}" srcId="{9C95DF92-AECF-40A5-85CA-93706D479250}" destId="{49D191D4-9FCB-4109-B8C0-3B24B96B314F}" srcOrd="0" destOrd="0" parTransId="{157A7B5D-6320-4E56-911D-B322659F47D0}" sibTransId="{9B2276E9-ED27-475A-8699-14AD57DB99EB}"/>
    <dgm:cxn modelId="{D3F20DB7-6E62-40EA-B2A5-A2A6B1D9EA1E}" type="presParOf" srcId="{70DD8B43-6C99-4192-A69E-9A3C59B8E9A9}" destId="{6FFC8E81-C3E2-4148-BB0D-16D8E99E5242}" srcOrd="0" destOrd="0" presId="urn:microsoft.com/office/officeart/2005/8/layout/hList3"/>
    <dgm:cxn modelId="{C891498E-AECA-478C-99D3-D49ABC6DA08B}" type="presParOf" srcId="{70DD8B43-6C99-4192-A69E-9A3C59B8E9A9}" destId="{D87A391F-C7BF-4858-A13B-15F70352E9DF}" srcOrd="1" destOrd="0" presId="urn:microsoft.com/office/officeart/2005/8/layout/hList3"/>
    <dgm:cxn modelId="{10CCA04A-F67D-4847-A538-44CCB84B3FC1}" type="presParOf" srcId="{D87A391F-C7BF-4858-A13B-15F70352E9DF}" destId="{3A2C0FDF-8ACF-4BFC-BCC6-76DBEE6C49B2}" srcOrd="0" destOrd="0" presId="urn:microsoft.com/office/officeart/2005/8/layout/hList3"/>
    <dgm:cxn modelId="{A3715FF5-D3E2-4031-8541-8DCA8F5DF27F}" type="presParOf" srcId="{D87A391F-C7BF-4858-A13B-15F70352E9DF}" destId="{903B1A60-780D-4004-AC80-9233023DEE34}" srcOrd="1" destOrd="0" presId="urn:microsoft.com/office/officeart/2005/8/layout/hList3"/>
    <dgm:cxn modelId="{4F1CE0AD-614E-42F6-A539-BC4482362381}" type="presParOf" srcId="{D87A391F-C7BF-4858-A13B-15F70352E9DF}" destId="{A4D0CF30-4877-469D-998F-A9759994630D}" srcOrd="2" destOrd="0" presId="urn:microsoft.com/office/officeart/2005/8/layout/hList3"/>
    <dgm:cxn modelId="{067E5750-B9CD-431C-8C84-DA614F6C7CF5}" type="presParOf" srcId="{70DD8B43-6C99-4192-A69E-9A3C59B8E9A9}" destId="{356DAE15-252C-44BA-92B5-D5F711C650E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30300A-0065-44EE-A294-6B782675805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66D4FC-D2F0-4A66-9CBA-7B128D9D056A}">
      <dgm:prSet phldrT="[Текст]" custT="1"/>
      <dgm:spPr/>
      <dgm:t>
        <a:bodyPr/>
        <a:lstStyle/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dirty="0" err="1" smtClean="0">
              <a:latin typeface="+mj-lt"/>
              <a:cs typeface="Times New Roman" panose="02020603050405020304" pitchFamily="18" charset="0"/>
            </a:rPr>
            <a:t>Сервисно</a:t>
          </a:r>
          <a:r>
            <a:rPr lang="ru-RU" sz="2400" b="1" dirty="0" smtClean="0">
              <a:latin typeface="+mj-lt"/>
              <a:cs typeface="Times New Roman" panose="02020603050405020304" pitchFamily="18" charset="0"/>
            </a:rPr>
            <a:t>-ориентированные методы предоставления доступа к информации</a:t>
          </a:r>
          <a:endParaRPr lang="ru-RU" sz="2400" b="1" dirty="0">
            <a:latin typeface="+mj-lt"/>
            <a:cs typeface="Times New Roman" panose="02020603050405020304" pitchFamily="18" charset="0"/>
          </a:endParaRPr>
        </a:p>
      </dgm:t>
    </dgm:pt>
    <dgm:pt modelId="{5BC6E12D-2B00-4956-A439-56D23FBDD954}" type="parTrans" cxnId="{7FF8EC6E-DFF5-4BDC-A370-3BA5B6F0487B}">
      <dgm:prSet/>
      <dgm:spPr/>
      <dgm:t>
        <a:bodyPr/>
        <a:lstStyle/>
        <a:p>
          <a:endParaRPr lang="ru-RU"/>
        </a:p>
      </dgm:t>
    </dgm:pt>
    <dgm:pt modelId="{3502F597-FBF3-42C3-B7C2-20DF5FD6CB84}" type="sibTrans" cxnId="{7FF8EC6E-DFF5-4BDC-A370-3BA5B6F0487B}">
      <dgm:prSet/>
      <dgm:spPr/>
      <dgm:t>
        <a:bodyPr/>
        <a:lstStyle/>
        <a:p>
          <a:endParaRPr lang="ru-RU"/>
        </a:p>
      </dgm:t>
    </dgm:pt>
    <dgm:pt modelId="{175150C3-70D4-4CE2-910A-59206835400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/>
            <a:t>Совместное использование ресурсов на основе общих  политик разграничения доступа (</a:t>
          </a:r>
          <a:r>
            <a:rPr lang="ru-RU" sz="2000" b="1" dirty="0" err="1" smtClean="0"/>
            <a:t>ПРД</a:t>
          </a:r>
          <a:r>
            <a:rPr lang="ru-RU" sz="2000" b="1" dirty="0" smtClean="0"/>
            <a:t>). Определяют доступ различных категорий пользователей к ресурсам разных видов согласно предоставленным полномочиям</a:t>
          </a:r>
          <a:r>
            <a:rPr lang="ru-RU" sz="1200" b="1" dirty="0" smtClean="0"/>
            <a:t>.</a:t>
          </a:r>
        </a:p>
      </dgm:t>
    </dgm:pt>
    <dgm:pt modelId="{CBD6C63A-11AE-4D40-8CB7-A2E3D5F848F1}" type="parTrans" cxnId="{D47AD6E6-8C7B-40F2-959A-870F7D4EF0F7}">
      <dgm:prSet/>
      <dgm:spPr/>
      <dgm:t>
        <a:bodyPr/>
        <a:lstStyle/>
        <a:p>
          <a:endParaRPr lang="ru-RU"/>
        </a:p>
      </dgm:t>
    </dgm:pt>
    <dgm:pt modelId="{0C61DE30-7833-4BF1-A8A7-0CD52CC1627C}" type="sibTrans" cxnId="{D47AD6E6-8C7B-40F2-959A-870F7D4EF0F7}">
      <dgm:prSet/>
      <dgm:spPr/>
      <dgm:t>
        <a:bodyPr/>
        <a:lstStyle/>
        <a:p>
          <a:endParaRPr lang="ru-RU"/>
        </a:p>
      </dgm:t>
    </dgm:pt>
    <dgm:pt modelId="{E1FD60C6-180A-4E30-84F7-B8B570499822}">
      <dgm:prSet phldrT="[Текст]" custT="1"/>
      <dgm:spPr/>
      <dgm:t>
        <a:bodyPr/>
        <a:lstStyle/>
        <a:p>
          <a:r>
            <a:rPr lang="ru-RU" sz="2400" b="1" dirty="0" smtClean="0">
              <a:latin typeface="+mj-lt"/>
            </a:rPr>
            <a:t>Увеличение объемов хранимых данных и рост сложности программного обеспечения для их обработки. </a:t>
          </a:r>
          <a:endParaRPr lang="ru-RU" sz="2400" b="1" dirty="0">
            <a:latin typeface="+mj-lt"/>
          </a:endParaRPr>
        </a:p>
      </dgm:t>
    </dgm:pt>
    <dgm:pt modelId="{692C3D0C-2171-4FCF-A9E1-139632ECDB62}" type="parTrans" cxnId="{7DF6A9F3-CCE2-464D-93BA-F4DA20AC1CB8}">
      <dgm:prSet/>
      <dgm:spPr/>
      <dgm:t>
        <a:bodyPr/>
        <a:lstStyle/>
        <a:p>
          <a:endParaRPr lang="ru-RU"/>
        </a:p>
      </dgm:t>
    </dgm:pt>
    <dgm:pt modelId="{CBF32E04-E21A-44A6-B5D5-A078743A38D1}" type="sibTrans" cxnId="{7DF6A9F3-CCE2-464D-93BA-F4DA20AC1CB8}">
      <dgm:prSet/>
      <dgm:spPr/>
      <dgm:t>
        <a:bodyPr/>
        <a:lstStyle/>
        <a:p>
          <a:endParaRPr lang="ru-RU"/>
        </a:p>
      </dgm:t>
    </dgm:pt>
    <dgm:pt modelId="{790AF9C9-50DA-4F44-A32E-6AC6F7AC7301}">
      <dgm:prSet phldrT="[Текст]" custT="1"/>
      <dgm:spPr/>
      <dgm:t>
        <a:bodyPr/>
        <a:lstStyle/>
        <a:p>
          <a:r>
            <a:rPr lang="ru-RU" sz="2000" b="1" dirty="0" smtClean="0">
              <a:latin typeface="+mn-lt"/>
            </a:rPr>
            <a:t>Системы разграничения доступа наиболее уязвимы</a:t>
          </a:r>
          <a:endParaRPr lang="ru-RU" sz="2000" b="1" dirty="0">
            <a:latin typeface="+mn-lt"/>
          </a:endParaRPr>
        </a:p>
      </dgm:t>
    </dgm:pt>
    <dgm:pt modelId="{0DC11A0B-4698-46AF-B4DB-A477DC778717}" type="parTrans" cxnId="{14D2FF69-AAF2-4261-B01F-FF68C26AE4C9}">
      <dgm:prSet/>
      <dgm:spPr/>
      <dgm:t>
        <a:bodyPr/>
        <a:lstStyle/>
        <a:p>
          <a:endParaRPr lang="ru-RU"/>
        </a:p>
      </dgm:t>
    </dgm:pt>
    <dgm:pt modelId="{69ADD0F5-987D-40FA-A096-FFDA7A762EE0}" type="sibTrans" cxnId="{14D2FF69-AAF2-4261-B01F-FF68C26AE4C9}">
      <dgm:prSet/>
      <dgm:spPr/>
      <dgm:t>
        <a:bodyPr/>
        <a:lstStyle/>
        <a:p>
          <a:endParaRPr lang="ru-RU"/>
        </a:p>
      </dgm:t>
    </dgm:pt>
    <dgm:pt modelId="{9C95B42A-E6EE-4F9E-8412-DFE3B51AB0CF}" type="pres">
      <dgm:prSet presAssocID="{9F30300A-0065-44EE-A294-6B782675805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CD86CB-2AEE-4179-9D0A-053528325CB3}" type="pres">
      <dgm:prSet presAssocID="{F066D4FC-D2F0-4A66-9CBA-7B128D9D056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61BB46-845B-458F-9AE3-5956B20741A4}" type="pres">
      <dgm:prSet presAssocID="{F066D4FC-D2F0-4A66-9CBA-7B128D9D056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9A1987-9A28-4289-8F86-4EBCDA49BF63}" type="pres">
      <dgm:prSet presAssocID="{E1FD60C6-180A-4E30-84F7-B8B570499822}" presName="parentText" presStyleLbl="node1" presStyleIdx="1" presStyleCnt="2" custLinFactNeighborX="-517" custLinFactNeighborY="111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1D7B72-5F2D-4058-A991-03416706CD45}" type="pres">
      <dgm:prSet presAssocID="{E1FD60C6-180A-4E30-84F7-B8B570499822}" presName="childText" presStyleLbl="revTx" presStyleIdx="1" presStyleCnt="2" custLinFactNeighborX="776" custLinFactNeighborY="335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8E817A-F2E3-4215-84AC-FB58CA8882A0}" type="presOf" srcId="{790AF9C9-50DA-4F44-A32E-6AC6F7AC7301}" destId="{7F1D7B72-5F2D-4058-A991-03416706CD45}" srcOrd="0" destOrd="0" presId="urn:microsoft.com/office/officeart/2005/8/layout/vList2"/>
    <dgm:cxn modelId="{6281A90D-89B1-4E36-8E6C-83B7B1B93013}" type="presOf" srcId="{175150C3-70D4-4CE2-910A-592068354005}" destId="{AF61BB46-845B-458F-9AE3-5956B20741A4}" srcOrd="0" destOrd="0" presId="urn:microsoft.com/office/officeart/2005/8/layout/vList2"/>
    <dgm:cxn modelId="{06C651F3-CCA3-4538-80C7-7CF4E3B1B31A}" type="presOf" srcId="{9F30300A-0065-44EE-A294-6B782675805A}" destId="{9C95B42A-E6EE-4F9E-8412-DFE3B51AB0CF}" srcOrd="0" destOrd="0" presId="urn:microsoft.com/office/officeart/2005/8/layout/vList2"/>
    <dgm:cxn modelId="{D47AD6E6-8C7B-40F2-959A-870F7D4EF0F7}" srcId="{F066D4FC-D2F0-4A66-9CBA-7B128D9D056A}" destId="{175150C3-70D4-4CE2-910A-592068354005}" srcOrd="0" destOrd="0" parTransId="{CBD6C63A-11AE-4D40-8CB7-A2E3D5F848F1}" sibTransId="{0C61DE30-7833-4BF1-A8A7-0CD52CC1627C}"/>
    <dgm:cxn modelId="{7FF8EC6E-DFF5-4BDC-A370-3BA5B6F0487B}" srcId="{9F30300A-0065-44EE-A294-6B782675805A}" destId="{F066D4FC-D2F0-4A66-9CBA-7B128D9D056A}" srcOrd="0" destOrd="0" parTransId="{5BC6E12D-2B00-4956-A439-56D23FBDD954}" sibTransId="{3502F597-FBF3-42C3-B7C2-20DF5FD6CB84}"/>
    <dgm:cxn modelId="{14D2FF69-AAF2-4261-B01F-FF68C26AE4C9}" srcId="{E1FD60C6-180A-4E30-84F7-B8B570499822}" destId="{790AF9C9-50DA-4F44-A32E-6AC6F7AC7301}" srcOrd="0" destOrd="0" parTransId="{0DC11A0B-4698-46AF-B4DB-A477DC778717}" sibTransId="{69ADD0F5-987D-40FA-A096-FFDA7A762EE0}"/>
    <dgm:cxn modelId="{7DF6A9F3-CCE2-464D-93BA-F4DA20AC1CB8}" srcId="{9F30300A-0065-44EE-A294-6B782675805A}" destId="{E1FD60C6-180A-4E30-84F7-B8B570499822}" srcOrd="1" destOrd="0" parTransId="{692C3D0C-2171-4FCF-A9E1-139632ECDB62}" sibTransId="{CBF32E04-E21A-44A6-B5D5-A078743A38D1}"/>
    <dgm:cxn modelId="{1C5225E6-9CFC-4569-B5CE-B00EFC06B6E0}" type="presOf" srcId="{E1FD60C6-180A-4E30-84F7-B8B570499822}" destId="{2E9A1987-9A28-4289-8F86-4EBCDA49BF63}" srcOrd="0" destOrd="0" presId="urn:microsoft.com/office/officeart/2005/8/layout/vList2"/>
    <dgm:cxn modelId="{28023B0E-11B8-41B7-8E32-B9B7EEB78F3D}" type="presOf" srcId="{F066D4FC-D2F0-4A66-9CBA-7B128D9D056A}" destId="{66CD86CB-2AEE-4179-9D0A-053528325CB3}" srcOrd="0" destOrd="0" presId="urn:microsoft.com/office/officeart/2005/8/layout/vList2"/>
    <dgm:cxn modelId="{6D122F8A-4B62-49E9-966F-1AFFE887AFFC}" type="presParOf" srcId="{9C95B42A-E6EE-4F9E-8412-DFE3B51AB0CF}" destId="{66CD86CB-2AEE-4179-9D0A-053528325CB3}" srcOrd="0" destOrd="0" presId="urn:microsoft.com/office/officeart/2005/8/layout/vList2"/>
    <dgm:cxn modelId="{1F0CB0E4-CCD4-42CD-9375-36C29538B2B1}" type="presParOf" srcId="{9C95B42A-E6EE-4F9E-8412-DFE3B51AB0CF}" destId="{AF61BB46-845B-458F-9AE3-5956B20741A4}" srcOrd="1" destOrd="0" presId="urn:microsoft.com/office/officeart/2005/8/layout/vList2"/>
    <dgm:cxn modelId="{079D79FB-081B-456A-8ECB-40B5773F8C1B}" type="presParOf" srcId="{9C95B42A-E6EE-4F9E-8412-DFE3B51AB0CF}" destId="{2E9A1987-9A28-4289-8F86-4EBCDA49BF63}" srcOrd="2" destOrd="0" presId="urn:microsoft.com/office/officeart/2005/8/layout/vList2"/>
    <dgm:cxn modelId="{E5ED382E-BD6F-41B9-BEFE-7A516AF866C2}" type="presParOf" srcId="{9C95B42A-E6EE-4F9E-8412-DFE3B51AB0CF}" destId="{7F1D7B72-5F2D-4058-A991-03416706CD4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230927-292A-4A72-B0A8-F14A759C07F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BA7A5B-01CC-4A8D-A969-30A4DDD1863E}">
      <dgm:prSet phldrT="[Текст]"/>
      <dgm:spPr/>
      <dgm:t>
        <a:bodyPr/>
        <a:lstStyle/>
        <a:p>
          <a:r>
            <a:rPr lang="ru-RU" dirty="0" err="1" smtClean="0"/>
            <a:t>DAC</a:t>
          </a:r>
          <a:r>
            <a:rPr lang="ru-RU" dirty="0" smtClean="0"/>
            <a:t> (</a:t>
          </a:r>
          <a:r>
            <a:rPr lang="ru-RU" dirty="0" err="1" smtClean="0"/>
            <a:t>Discretional</a:t>
          </a:r>
          <a:r>
            <a:rPr lang="ru-RU" dirty="0" smtClean="0"/>
            <a:t> </a:t>
          </a:r>
          <a:r>
            <a:rPr lang="ru-RU" dirty="0" err="1" smtClean="0"/>
            <a:t>Access</a:t>
          </a:r>
          <a:r>
            <a:rPr lang="ru-RU" dirty="0" smtClean="0"/>
            <a:t> </a:t>
          </a:r>
          <a:r>
            <a:rPr lang="ru-RU" dirty="0" err="1" smtClean="0"/>
            <a:t>Control</a:t>
          </a:r>
          <a:r>
            <a:rPr lang="ru-RU" dirty="0" smtClean="0"/>
            <a:t>), </a:t>
          </a:r>
          <a:r>
            <a:rPr lang="ru-RU" dirty="0" err="1" smtClean="0"/>
            <a:t>MAC</a:t>
          </a:r>
          <a:r>
            <a:rPr lang="ru-RU" dirty="0" smtClean="0"/>
            <a:t> (</a:t>
          </a:r>
          <a:r>
            <a:rPr lang="ru-RU" dirty="0" err="1" smtClean="0"/>
            <a:t>Mandatory</a:t>
          </a:r>
          <a:r>
            <a:rPr lang="ru-RU" dirty="0" smtClean="0"/>
            <a:t> </a:t>
          </a:r>
          <a:r>
            <a:rPr lang="ru-RU" dirty="0" err="1" smtClean="0"/>
            <a:t>Access</a:t>
          </a:r>
          <a:r>
            <a:rPr lang="ru-RU" dirty="0" smtClean="0"/>
            <a:t> </a:t>
          </a:r>
          <a:r>
            <a:rPr lang="ru-RU" dirty="0" err="1" smtClean="0"/>
            <a:t>Control</a:t>
          </a:r>
          <a:r>
            <a:rPr lang="ru-RU" dirty="0" smtClean="0"/>
            <a:t>), RBAC (</a:t>
          </a:r>
          <a:r>
            <a:rPr lang="ru-RU" dirty="0" err="1" smtClean="0"/>
            <a:t>Role</a:t>
          </a:r>
          <a:r>
            <a:rPr lang="ru-RU" dirty="0" smtClean="0"/>
            <a:t> </a:t>
          </a:r>
          <a:r>
            <a:rPr lang="ru-RU" dirty="0" err="1" smtClean="0"/>
            <a:t>Based</a:t>
          </a:r>
          <a:r>
            <a:rPr lang="ru-RU" dirty="0" smtClean="0"/>
            <a:t> </a:t>
          </a:r>
          <a:r>
            <a:rPr lang="ru-RU" dirty="0" err="1" smtClean="0"/>
            <a:t>Access</a:t>
          </a:r>
          <a:r>
            <a:rPr lang="ru-RU" dirty="0" smtClean="0"/>
            <a:t> </a:t>
          </a:r>
          <a:r>
            <a:rPr lang="ru-RU" dirty="0" err="1" smtClean="0"/>
            <a:t>Control</a:t>
          </a:r>
          <a:endParaRPr lang="ru-RU" dirty="0"/>
        </a:p>
      </dgm:t>
    </dgm:pt>
    <dgm:pt modelId="{E8891642-4E0C-4463-89B4-B9EE79C5D064}" type="parTrans" cxnId="{E68A8AA7-ED63-43DF-BF8A-56568F00F6B4}">
      <dgm:prSet/>
      <dgm:spPr/>
      <dgm:t>
        <a:bodyPr/>
        <a:lstStyle/>
        <a:p>
          <a:endParaRPr lang="ru-RU"/>
        </a:p>
      </dgm:t>
    </dgm:pt>
    <dgm:pt modelId="{9DF2A6E8-35D1-4782-BB6A-3608DEDC779D}" type="sibTrans" cxnId="{E68A8AA7-ED63-43DF-BF8A-56568F00F6B4}">
      <dgm:prSet/>
      <dgm:spPr/>
      <dgm:t>
        <a:bodyPr/>
        <a:lstStyle/>
        <a:p>
          <a:endParaRPr lang="ru-RU"/>
        </a:p>
      </dgm:t>
    </dgm:pt>
    <dgm:pt modelId="{AFA67B03-2958-4FC8-B1E8-C70FF8EE03D0}">
      <dgm:prSet phldrT="[Текст]"/>
      <dgm:spPr/>
      <dgm:t>
        <a:bodyPr/>
        <a:lstStyle/>
        <a:p>
          <a:r>
            <a:rPr lang="ru-RU" b="1" dirty="0" smtClean="0"/>
            <a:t>Идентификация сущностей уникальными именами.</a:t>
          </a:r>
        </a:p>
        <a:p>
          <a:r>
            <a:rPr lang="ru-RU" b="1" dirty="0" smtClean="0"/>
            <a:t>Грубое разграничение доступа («</a:t>
          </a:r>
          <a:r>
            <a:rPr lang="en-US" b="1" dirty="0" smtClean="0"/>
            <a:t>coarse-grained access control</a:t>
          </a:r>
          <a:r>
            <a:rPr lang="ru-RU" b="1" dirty="0" smtClean="0"/>
            <a:t>»).</a:t>
          </a:r>
        </a:p>
        <a:p>
          <a:r>
            <a:rPr lang="ru-RU" b="1" dirty="0" smtClean="0"/>
            <a:t>Избыточность прав доступа.</a:t>
          </a:r>
        </a:p>
        <a:p>
          <a:r>
            <a:rPr lang="ru-RU" b="1" dirty="0" smtClean="0">
              <a:latin typeface="+mn-lt"/>
            </a:rPr>
            <a:t>Необходимость идентификации ресурсов и пользователей наборами характеристик.</a:t>
          </a:r>
          <a:endParaRPr lang="ru-RU" b="1" dirty="0" smtClean="0"/>
        </a:p>
        <a:p>
          <a:endParaRPr lang="ru-RU" dirty="0"/>
        </a:p>
      </dgm:t>
    </dgm:pt>
    <dgm:pt modelId="{BD2B0844-7D26-4D28-ADED-EF1E899A2C74}" type="parTrans" cxnId="{029AAEF1-C46A-4D92-8E79-C744E752C168}">
      <dgm:prSet/>
      <dgm:spPr/>
      <dgm:t>
        <a:bodyPr/>
        <a:lstStyle/>
        <a:p>
          <a:endParaRPr lang="ru-RU"/>
        </a:p>
      </dgm:t>
    </dgm:pt>
    <dgm:pt modelId="{430C60CC-7349-4515-9F78-521D25E97F9D}" type="sibTrans" cxnId="{029AAEF1-C46A-4D92-8E79-C744E752C168}">
      <dgm:prSet/>
      <dgm:spPr/>
      <dgm:t>
        <a:bodyPr/>
        <a:lstStyle/>
        <a:p>
          <a:endParaRPr lang="ru-RU"/>
        </a:p>
      </dgm:t>
    </dgm:pt>
    <dgm:pt modelId="{5369C8D6-47E9-4D3A-AC32-ADF72551A1AF}">
      <dgm:prSet phldrT="[Текст]"/>
      <dgm:spPr/>
      <dgm:t>
        <a:bodyPr/>
        <a:lstStyle/>
        <a:p>
          <a:r>
            <a:rPr lang="ru-RU" b="1" dirty="0" smtClean="0"/>
            <a:t>Отсутствие гибкости – невозможность применения нескольких </a:t>
          </a:r>
          <a:r>
            <a:rPr lang="ru-RU" b="1" dirty="0" err="1" smtClean="0"/>
            <a:t>ПРД</a:t>
          </a:r>
          <a:r>
            <a:rPr lang="ru-RU" b="1" dirty="0" smtClean="0"/>
            <a:t> без реконфигурации системы.</a:t>
          </a:r>
        </a:p>
        <a:p>
          <a:r>
            <a:rPr lang="ru-RU" b="1" dirty="0" smtClean="0"/>
            <a:t>Необходимость парадигмы «множественной политики».</a:t>
          </a:r>
          <a:endParaRPr lang="ru-RU" b="1" dirty="0"/>
        </a:p>
      </dgm:t>
    </dgm:pt>
    <dgm:pt modelId="{6F252E27-96F8-4EE4-91BD-C3E0BB105FD6}" type="parTrans" cxnId="{7DDBF21B-519D-453A-9EB9-8F5D74071864}">
      <dgm:prSet/>
      <dgm:spPr/>
      <dgm:t>
        <a:bodyPr/>
        <a:lstStyle/>
        <a:p>
          <a:endParaRPr lang="ru-RU"/>
        </a:p>
      </dgm:t>
    </dgm:pt>
    <dgm:pt modelId="{E2C6E3CF-722C-4C64-A8FC-CECCFD379242}" type="sibTrans" cxnId="{7DDBF21B-519D-453A-9EB9-8F5D74071864}">
      <dgm:prSet/>
      <dgm:spPr/>
      <dgm:t>
        <a:bodyPr/>
        <a:lstStyle/>
        <a:p>
          <a:endParaRPr lang="ru-RU"/>
        </a:p>
      </dgm:t>
    </dgm:pt>
    <dgm:pt modelId="{9571DED3-FDC0-4649-BBA1-1C859DC7D8FF}">
      <dgm:prSet phldrT="[Текст]" custT="1"/>
      <dgm:spPr/>
      <dgm:t>
        <a:bodyPr/>
        <a:lstStyle/>
        <a:p>
          <a:r>
            <a:rPr lang="ru-RU" sz="1600" b="1" dirty="0" smtClean="0"/>
            <a:t>В широкомасштабных системах управление правами большого числа пользователей и машин становится слишком сложным и подверженным ошибкам.</a:t>
          </a:r>
        </a:p>
        <a:p>
          <a:r>
            <a:rPr lang="ru-RU" sz="1600" b="1" dirty="0" smtClean="0"/>
            <a:t>Необходимость наличия средств администрирования.</a:t>
          </a:r>
        </a:p>
        <a:p>
          <a:endParaRPr lang="ru-RU" sz="1600" dirty="0" smtClean="0"/>
        </a:p>
        <a:p>
          <a:endParaRPr lang="ru-RU" sz="1600" dirty="0"/>
        </a:p>
      </dgm:t>
    </dgm:pt>
    <dgm:pt modelId="{110C1409-9679-4F87-B30B-33E32362FE85}" type="parTrans" cxnId="{54124E7E-B991-4514-BEAC-A6383AEEABC1}">
      <dgm:prSet/>
      <dgm:spPr/>
      <dgm:t>
        <a:bodyPr/>
        <a:lstStyle/>
        <a:p>
          <a:endParaRPr lang="ru-RU"/>
        </a:p>
      </dgm:t>
    </dgm:pt>
    <dgm:pt modelId="{794BE398-4EFB-43AC-874C-9E98CE76FE2D}" type="sibTrans" cxnId="{54124E7E-B991-4514-BEAC-A6383AEEABC1}">
      <dgm:prSet/>
      <dgm:spPr/>
      <dgm:t>
        <a:bodyPr/>
        <a:lstStyle/>
        <a:p>
          <a:endParaRPr lang="ru-RU"/>
        </a:p>
      </dgm:t>
    </dgm:pt>
    <dgm:pt modelId="{B847C917-2710-46DA-B3E7-0BB4BF838ECA}" type="pres">
      <dgm:prSet presAssocID="{8E230927-292A-4A72-B0A8-F14A759C07F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178873-B16E-4F40-8533-B8CD19CF365A}" type="pres">
      <dgm:prSet presAssocID="{E0BA7A5B-01CC-4A8D-A969-30A4DDD1863E}" presName="roof" presStyleLbl="dkBgShp" presStyleIdx="0" presStyleCnt="2"/>
      <dgm:spPr/>
      <dgm:t>
        <a:bodyPr/>
        <a:lstStyle/>
        <a:p>
          <a:endParaRPr lang="ru-RU"/>
        </a:p>
      </dgm:t>
    </dgm:pt>
    <dgm:pt modelId="{55EB328C-DAF3-4598-91C8-25759AE13BB5}" type="pres">
      <dgm:prSet presAssocID="{E0BA7A5B-01CC-4A8D-A969-30A4DDD1863E}" presName="pillars" presStyleCnt="0"/>
      <dgm:spPr/>
    </dgm:pt>
    <dgm:pt modelId="{94E2B656-43B2-4AB3-9767-C67146079348}" type="pres">
      <dgm:prSet presAssocID="{E0BA7A5B-01CC-4A8D-A969-30A4DDD1863E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AEFB64-A6FF-4CF7-9FD3-7C7F11BBF29D}" type="pres">
      <dgm:prSet presAssocID="{5369C8D6-47E9-4D3A-AC32-ADF72551A1A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EF86B-4EBE-4E1F-A185-133A3C6AE8DF}" type="pres">
      <dgm:prSet presAssocID="{9571DED3-FDC0-4649-BBA1-1C859DC7D8F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0636C-A83C-44FB-AAD0-A8252C27C9E3}" type="pres">
      <dgm:prSet presAssocID="{E0BA7A5B-01CC-4A8D-A969-30A4DDD1863E}" presName="base" presStyleLbl="dkBgShp" presStyleIdx="1" presStyleCnt="2" custLinFactNeighborX="129" custLinFactNeighborY="39893"/>
      <dgm:spPr/>
    </dgm:pt>
  </dgm:ptLst>
  <dgm:cxnLst>
    <dgm:cxn modelId="{ED2A934E-B8F5-4C28-9BA5-423D54AD7513}" type="presOf" srcId="{AFA67B03-2958-4FC8-B1E8-C70FF8EE03D0}" destId="{94E2B656-43B2-4AB3-9767-C67146079348}" srcOrd="0" destOrd="0" presId="urn:microsoft.com/office/officeart/2005/8/layout/hList3"/>
    <dgm:cxn modelId="{989BAA1E-20D5-46E1-982A-3951FBFAD817}" type="presOf" srcId="{8E230927-292A-4A72-B0A8-F14A759C07F6}" destId="{B847C917-2710-46DA-B3E7-0BB4BF838ECA}" srcOrd="0" destOrd="0" presId="urn:microsoft.com/office/officeart/2005/8/layout/hList3"/>
    <dgm:cxn modelId="{7DDBF21B-519D-453A-9EB9-8F5D74071864}" srcId="{E0BA7A5B-01CC-4A8D-A969-30A4DDD1863E}" destId="{5369C8D6-47E9-4D3A-AC32-ADF72551A1AF}" srcOrd="1" destOrd="0" parTransId="{6F252E27-96F8-4EE4-91BD-C3E0BB105FD6}" sibTransId="{E2C6E3CF-722C-4C64-A8FC-CECCFD379242}"/>
    <dgm:cxn modelId="{EEB17637-6480-44AA-8AD2-A47EA5BAC4A6}" type="presOf" srcId="{5369C8D6-47E9-4D3A-AC32-ADF72551A1AF}" destId="{5FAEFB64-A6FF-4CF7-9FD3-7C7F11BBF29D}" srcOrd="0" destOrd="0" presId="urn:microsoft.com/office/officeart/2005/8/layout/hList3"/>
    <dgm:cxn modelId="{54124E7E-B991-4514-BEAC-A6383AEEABC1}" srcId="{E0BA7A5B-01CC-4A8D-A969-30A4DDD1863E}" destId="{9571DED3-FDC0-4649-BBA1-1C859DC7D8FF}" srcOrd="2" destOrd="0" parTransId="{110C1409-9679-4F87-B30B-33E32362FE85}" sibTransId="{794BE398-4EFB-43AC-874C-9E98CE76FE2D}"/>
    <dgm:cxn modelId="{029AAEF1-C46A-4D92-8E79-C744E752C168}" srcId="{E0BA7A5B-01CC-4A8D-A969-30A4DDD1863E}" destId="{AFA67B03-2958-4FC8-B1E8-C70FF8EE03D0}" srcOrd="0" destOrd="0" parTransId="{BD2B0844-7D26-4D28-ADED-EF1E899A2C74}" sibTransId="{430C60CC-7349-4515-9F78-521D25E97F9D}"/>
    <dgm:cxn modelId="{E68A8AA7-ED63-43DF-BF8A-56568F00F6B4}" srcId="{8E230927-292A-4A72-B0A8-F14A759C07F6}" destId="{E0BA7A5B-01CC-4A8D-A969-30A4DDD1863E}" srcOrd="0" destOrd="0" parTransId="{E8891642-4E0C-4463-89B4-B9EE79C5D064}" sibTransId="{9DF2A6E8-35D1-4782-BB6A-3608DEDC779D}"/>
    <dgm:cxn modelId="{E9713DB8-A084-4410-B9FE-2F3569E5A537}" type="presOf" srcId="{E0BA7A5B-01CC-4A8D-A969-30A4DDD1863E}" destId="{3B178873-B16E-4F40-8533-B8CD19CF365A}" srcOrd="0" destOrd="0" presId="urn:microsoft.com/office/officeart/2005/8/layout/hList3"/>
    <dgm:cxn modelId="{DAD87802-A90B-42AB-95FA-25678E4E982D}" type="presOf" srcId="{9571DED3-FDC0-4649-BBA1-1C859DC7D8FF}" destId="{D4AEF86B-4EBE-4E1F-A185-133A3C6AE8DF}" srcOrd="0" destOrd="0" presId="urn:microsoft.com/office/officeart/2005/8/layout/hList3"/>
    <dgm:cxn modelId="{FFAB4523-B2C7-483F-B8BD-31FB1E177D60}" type="presParOf" srcId="{B847C917-2710-46DA-B3E7-0BB4BF838ECA}" destId="{3B178873-B16E-4F40-8533-B8CD19CF365A}" srcOrd="0" destOrd="0" presId="urn:microsoft.com/office/officeart/2005/8/layout/hList3"/>
    <dgm:cxn modelId="{558AF297-8EBB-4889-B900-17AB900D4CEB}" type="presParOf" srcId="{B847C917-2710-46DA-B3E7-0BB4BF838ECA}" destId="{55EB328C-DAF3-4598-91C8-25759AE13BB5}" srcOrd="1" destOrd="0" presId="urn:microsoft.com/office/officeart/2005/8/layout/hList3"/>
    <dgm:cxn modelId="{77323793-62A2-4411-9A6F-62A47D191080}" type="presParOf" srcId="{55EB328C-DAF3-4598-91C8-25759AE13BB5}" destId="{94E2B656-43B2-4AB3-9767-C67146079348}" srcOrd="0" destOrd="0" presId="urn:microsoft.com/office/officeart/2005/8/layout/hList3"/>
    <dgm:cxn modelId="{0478FB08-4888-45DD-B99B-9BE2E11193C6}" type="presParOf" srcId="{55EB328C-DAF3-4598-91C8-25759AE13BB5}" destId="{5FAEFB64-A6FF-4CF7-9FD3-7C7F11BBF29D}" srcOrd="1" destOrd="0" presId="urn:microsoft.com/office/officeart/2005/8/layout/hList3"/>
    <dgm:cxn modelId="{6BB5E1BD-4E23-4560-B8F1-1E4BAD70BDA0}" type="presParOf" srcId="{55EB328C-DAF3-4598-91C8-25759AE13BB5}" destId="{D4AEF86B-4EBE-4E1F-A185-133A3C6AE8DF}" srcOrd="2" destOrd="0" presId="urn:microsoft.com/office/officeart/2005/8/layout/hList3"/>
    <dgm:cxn modelId="{F844DDBA-0654-4ED7-9092-017B0171A7F0}" type="presParOf" srcId="{B847C917-2710-46DA-B3E7-0BB4BF838ECA}" destId="{88B0636C-A83C-44FB-AAD0-A8252C27C9E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F825D3-F27D-499D-B2D3-2B7EA817EE56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F7A2B0-38BD-4BE7-B8ED-EA3E6A923F3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Политика авторизации </a:t>
          </a:r>
          <a:r>
            <a:rPr lang="en-US" sz="2400" b="1" dirty="0" err="1" smtClean="0">
              <a:solidFill>
                <a:schemeClr val="accent2">
                  <a:lumMod val="60000"/>
                  <a:lumOff val="40000"/>
                </a:schemeClr>
              </a:solidFill>
            </a:rPr>
            <a:t>ABAC</a:t>
          </a:r>
          <a:r>
            <a:rPr lang="ru-RU" sz="2400" b="1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:</a:t>
          </a:r>
        </a:p>
        <a:p>
          <a:r>
            <a:rPr lang="ru-RU" sz="1600" b="1" dirty="0" smtClean="0"/>
            <a:t>Обозначение субъектов и объектов наборами атрибутов.</a:t>
          </a:r>
        </a:p>
        <a:p>
          <a:r>
            <a:rPr lang="ru-RU" sz="1600" b="1" dirty="0" smtClean="0"/>
            <a:t>Доступ группам пользователей к объектам на основе оценки значений атрибутов.</a:t>
          </a:r>
        </a:p>
      </dgm:t>
    </dgm:pt>
    <dgm:pt modelId="{3810B5C2-87E8-4598-B18D-42EF1E8573F2}" type="parTrans" cxnId="{022055D4-87F4-4D74-BE9A-5869EC9763B7}">
      <dgm:prSet/>
      <dgm:spPr/>
      <dgm:t>
        <a:bodyPr/>
        <a:lstStyle/>
        <a:p>
          <a:endParaRPr lang="ru-RU"/>
        </a:p>
      </dgm:t>
    </dgm:pt>
    <dgm:pt modelId="{163B771D-105D-45BE-8C3E-02A0759F57C0}" type="sibTrans" cxnId="{022055D4-87F4-4D74-BE9A-5869EC9763B7}">
      <dgm:prSet/>
      <dgm:spPr/>
      <dgm:t>
        <a:bodyPr/>
        <a:lstStyle/>
        <a:p>
          <a:endParaRPr lang="ru-RU"/>
        </a:p>
      </dgm:t>
    </dgm:pt>
    <dgm:pt modelId="{B49E4D83-1743-4865-B1D1-179139578E96}">
      <dgm:prSet phldrT="[Текст]" custT="1"/>
      <dgm:spPr/>
      <dgm:t>
        <a:bodyPr/>
        <a:lstStyle/>
        <a:p>
          <a:r>
            <a:rPr lang="ru-RU" sz="1600" b="1" dirty="0" smtClean="0">
              <a:latin typeface="+mj-lt"/>
            </a:rPr>
            <a:t>ПРЕИМУЩЕСТВА </a:t>
          </a:r>
          <a:endParaRPr lang="ru-RU" sz="1600" b="1" dirty="0">
            <a:latin typeface="+mj-lt"/>
          </a:endParaRPr>
        </a:p>
      </dgm:t>
    </dgm:pt>
    <dgm:pt modelId="{993CFB18-4E16-46CE-AE77-F48A10B70BD5}" type="parTrans" cxnId="{F356B269-FECE-4CC1-9404-EA93298445E7}">
      <dgm:prSet/>
      <dgm:spPr/>
      <dgm:t>
        <a:bodyPr/>
        <a:lstStyle/>
        <a:p>
          <a:endParaRPr lang="ru-RU"/>
        </a:p>
      </dgm:t>
    </dgm:pt>
    <dgm:pt modelId="{5577B38F-451B-44E8-B71C-462502AAE23E}" type="sibTrans" cxnId="{F356B269-FECE-4CC1-9404-EA93298445E7}">
      <dgm:prSet/>
      <dgm:spPr/>
      <dgm:t>
        <a:bodyPr/>
        <a:lstStyle/>
        <a:p>
          <a:endParaRPr lang="ru-RU"/>
        </a:p>
      </dgm:t>
    </dgm:pt>
    <dgm:pt modelId="{1A8C537B-DC77-4497-828D-6162B2AB531D}">
      <dgm:prSet phldrT="[Текст]" custT="1"/>
      <dgm:spPr/>
      <dgm:t>
        <a:bodyPr/>
        <a:lstStyle/>
        <a:p>
          <a:r>
            <a:rPr lang="ru-RU" sz="1600" b="0" dirty="0" err="1" smtClean="0"/>
            <a:t>Безиденти-фикаторный</a:t>
          </a:r>
          <a:r>
            <a:rPr lang="ru-RU" sz="1600" b="0" dirty="0" smtClean="0"/>
            <a:t> подход.</a:t>
          </a:r>
        </a:p>
        <a:p>
          <a:r>
            <a:rPr lang="ru-RU" sz="1600" b="0" dirty="0" smtClean="0"/>
            <a:t>Групповое управление сущностям.</a:t>
          </a:r>
        </a:p>
        <a:p>
          <a:r>
            <a:rPr lang="ru-RU" sz="1600" b="0" i="0" dirty="0" smtClean="0"/>
            <a:t>Простота создания новых политик.</a:t>
          </a:r>
          <a:endParaRPr lang="ru-RU" sz="1600" b="0" dirty="0"/>
        </a:p>
      </dgm:t>
    </dgm:pt>
    <dgm:pt modelId="{5B7DF9CA-E8E3-440A-837E-5B92B4772626}" type="parTrans" cxnId="{E8F3F078-DDD9-4B0A-BE9D-7AEE85E3A6F2}">
      <dgm:prSet/>
      <dgm:spPr/>
      <dgm:t>
        <a:bodyPr/>
        <a:lstStyle/>
        <a:p>
          <a:endParaRPr lang="ru-RU"/>
        </a:p>
      </dgm:t>
    </dgm:pt>
    <dgm:pt modelId="{97C8DE6D-791E-4F18-8485-17DAC003E3A0}" type="sibTrans" cxnId="{E8F3F078-DDD9-4B0A-BE9D-7AEE85E3A6F2}">
      <dgm:prSet/>
      <dgm:spPr/>
      <dgm:t>
        <a:bodyPr/>
        <a:lstStyle/>
        <a:p>
          <a:endParaRPr lang="ru-RU"/>
        </a:p>
      </dgm:t>
    </dgm:pt>
    <dgm:pt modelId="{90B2F17B-8BD1-48DA-9769-5D321D032424}">
      <dgm:prSet phldrT="[Текст]" custT="1"/>
      <dgm:spPr/>
      <dgm:t>
        <a:bodyPr/>
        <a:lstStyle/>
        <a:p>
          <a:r>
            <a:rPr lang="ru-RU" sz="1600" dirty="0" smtClean="0"/>
            <a:t>«Точное» разграничение доступа, отсутствие избыточно-</a:t>
          </a:r>
          <a:r>
            <a:rPr lang="ru-RU" sz="1600" dirty="0" err="1" smtClean="0"/>
            <a:t>сти</a:t>
          </a:r>
          <a:r>
            <a:rPr lang="ru-RU" sz="1600" dirty="0" smtClean="0"/>
            <a:t> прав.</a:t>
          </a:r>
          <a:endParaRPr lang="ru-RU" sz="1600" dirty="0"/>
        </a:p>
      </dgm:t>
    </dgm:pt>
    <dgm:pt modelId="{24F28994-5798-4165-8957-EAD0D1C5E0B8}" type="parTrans" cxnId="{A49DC78C-28BC-4EE9-9F26-D3F3F811D95E}">
      <dgm:prSet/>
      <dgm:spPr/>
      <dgm:t>
        <a:bodyPr/>
        <a:lstStyle/>
        <a:p>
          <a:endParaRPr lang="ru-RU"/>
        </a:p>
      </dgm:t>
    </dgm:pt>
    <dgm:pt modelId="{9D204FCD-57A2-494D-B7B9-AD78B3C2300A}" type="sibTrans" cxnId="{A49DC78C-28BC-4EE9-9F26-D3F3F811D95E}">
      <dgm:prSet/>
      <dgm:spPr/>
      <dgm:t>
        <a:bodyPr/>
        <a:lstStyle/>
        <a:p>
          <a:endParaRPr lang="ru-RU"/>
        </a:p>
      </dgm:t>
    </dgm:pt>
    <dgm:pt modelId="{42B40C19-9091-4452-A02D-0C99187F6EC5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НЕДОСТАТКИ</a:t>
          </a:r>
          <a:endParaRPr lang="ru-RU" b="1" dirty="0">
            <a:latin typeface="+mj-lt"/>
          </a:endParaRPr>
        </a:p>
      </dgm:t>
    </dgm:pt>
    <dgm:pt modelId="{94EF3266-3047-4CE4-A2CE-5F6ACAE5E5CD}" type="parTrans" cxnId="{C959F0DE-4FDD-4B50-BBDC-B42B85B29F00}">
      <dgm:prSet/>
      <dgm:spPr/>
      <dgm:t>
        <a:bodyPr/>
        <a:lstStyle/>
        <a:p>
          <a:endParaRPr lang="ru-RU"/>
        </a:p>
      </dgm:t>
    </dgm:pt>
    <dgm:pt modelId="{E169AB64-C0B7-44A7-82BF-CB0227419A85}" type="sibTrans" cxnId="{C959F0DE-4FDD-4B50-BBDC-B42B85B29F00}">
      <dgm:prSet/>
      <dgm:spPr/>
      <dgm:t>
        <a:bodyPr/>
        <a:lstStyle/>
        <a:p>
          <a:endParaRPr lang="ru-RU"/>
        </a:p>
      </dgm:t>
    </dgm:pt>
    <dgm:pt modelId="{D37C624A-9ACD-482E-927F-6A48C6F3580F}">
      <dgm:prSet phldrT="[Текст]" custT="1"/>
      <dgm:spPr/>
      <dgm:t>
        <a:bodyPr/>
        <a:lstStyle/>
        <a:p>
          <a:r>
            <a:rPr lang="ru-RU" sz="1600" dirty="0" smtClean="0"/>
            <a:t>Задачи  </a:t>
          </a:r>
          <a:r>
            <a:rPr lang="ru-RU" sz="1600" dirty="0" err="1" smtClean="0"/>
            <a:t>вычисле-ния</a:t>
          </a:r>
          <a:r>
            <a:rPr lang="ru-RU" sz="1600" dirty="0" smtClean="0"/>
            <a:t> значений </a:t>
          </a:r>
          <a:r>
            <a:rPr lang="ru-RU" sz="1600" dirty="0" err="1" smtClean="0"/>
            <a:t>разнород-ных</a:t>
          </a:r>
          <a:r>
            <a:rPr lang="ru-RU" sz="1600" dirty="0" smtClean="0"/>
            <a:t> атрибутов  </a:t>
          </a:r>
          <a:r>
            <a:rPr lang="ru-RU" sz="1600" dirty="0" err="1" smtClean="0"/>
            <a:t>NP</a:t>
          </a:r>
          <a:r>
            <a:rPr lang="ru-RU" sz="1600" dirty="0" smtClean="0"/>
            <a:t>-полные или </a:t>
          </a:r>
          <a:r>
            <a:rPr lang="ru-RU" sz="1600" dirty="0" err="1" smtClean="0"/>
            <a:t>неразре-шимые</a:t>
          </a:r>
          <a:r>
            <a:rPr lang="ru-RU" sz="1600" dirty="0" smtClean="0"/>
            <a:t>. </a:t>
          </a:r>
          <a:endParaRPr lang="ru-RU" sz="1600" dirty="0"/>
        </a:p>
      </dgm:t>
    </dgm:pt>
    <dgm:pt modelId="{9977575B-B623-48AB-AE0A-0F672276C658}" type="parTrans" cxnId="{276E8784-F36E-4AFE-B25B-A741F2A7FC68}">
      <dgm:prSet/>
      <dgm:spPr/>
      <dgm:t>
        <a:bodyPr/>
        <a:lstStyle/>
        <a:p>
          <a:endParaRPr lang="ru-RU"/>
        </a:p>
      </dgm:t>
    </dgm:pt>
    <dgm:pt modelId="{9BC0E43C-37F3-4A21-A69F-5FBEABB01206}" type="sibTrans" cxnId="{276E8784-F36E-4AFE-B25B-A741F2A7FC68}">
      <dgm:prSet/>
      <dgm:spPr/>
      <dgm:t>
        <a:bodyPr/>
        <a:lstStyle/>
        <a:p>
          <a:endParaRPr lang="ru-RU"/>
        </a:p>
      </dgm:t>
    </dgm:pt>
    <dgm:pt modelId="{986506FD-DB42-4556-90D7-551687EFEC60}">
      <dgm:prSet phldrT="[Текст]" custT="1"/>
      <dgm:spPr/>
      <dgm:t>
        <a:bodyPr/>
        <a:lstStyle/>
        <a:p>
          <a:r>
            <a:rPr lang="ru-RU" sz="1400" dirty="0" smtClean="0"/>
            <a:t>Языки специфика-</a:t>
          </a:r>
          <a:r>
            <a:rPr lang="ru-RU" sz="1400" dirty="0" err="1" smtClean="0"/>
            <a:t>ции</a:t>
          </a:r>
          <a:r>
            <a:rPr lang="ru-RU" sz="1400" dirty="0" smtClean="0"/>
            <a:t> моделей дают гибкость и выразитель-</a:t>
          </a:r>
          <a:r>
            <a:rPr lang="ru-RU" sz="1400" dirty="0" err="1" smtClean="0"/>
            <a:t>ную</a:t>
          </a:r>
          <a:r>
            <a:rPr lang="ru-RU" sz="1400" dirty="0" smtClean="0"/>
            <a:t> мощность описаниям </a:t>
          </a:r>
          <a:r>
            <a:rPr lang="ru-RU" sz="1400" dirty="0" err="1" smtClean="0"/>
            <a:t>ПРД</a:t>
          </a:r>
          <a:r>
            <a:rPr lang="ru-RU" sz="1400" dirty="0" smtClean="0"/>
            <a:t>. Возможность </a:t>
          </a:r>
          <a:r>
            <a:rPr lang="ru-RU" sz="1400" dirty="0" err="1" smtClean="0"/>
            <a:t>моделирова-ния</a:t>
          </a:r>
          <a:r>
            <a:rPr lang="ru-RU" sz="1400" dirty="0" smtClean="0"/>
            <a:t>  </a:t>
          </a:r>
          <a:r>
            <a:rPr lang="ru-RU" sz="1400" dirty="0" err="1" smtClean="0"/>
            <a:t>DAC</a:t>
          </a:r>
          <a:r>
            <a:rPr lang="ru-RU" sz="1400" dirty="0" smtClean="0"/>
            <a:t>, </a:t>
          </a:r>
          <a:r>
            <a:rPr lang="ru-RU" sz="1400" dirty="0" err="1" smtClean="0"/>
            <a:t>MAC</a:t>
          </a:r>
          <a:r>
            <a:rPr lang="ru-RU" sz="1400" dirty="0" smtClean="0"/>
            <a:t>, RBAC.</a:t>
          </a:r>
          <a:endParaRPr lang="ru-RU" sz="1400" dirty="0"/>
        </a:p>
      </dgm:t>
    </dgm:pt>
    <dgm:pt modelId="{E11234A0-3FEB-4A58-A995-031BECFB8BD8}" type="parTrans" cxnId="{49A458E1-FF96-4723-AAD3-F7B422452361}">
      <dgm:prSet/>
      <dgm:spPr/>
      <dgm:t>
        <a:bodyPr/>
        <a:lstStyle/>
        <a:p>
          <a:endParaRPr lang="ru-RU"/>
        </a:p>
      </dgm:t>
    </dgm:pt>
    <dgm:pt modelId="{79C1C939-9035-4E77-8E03-DC9FFB5BE18C}" type="sibTrans" cxnId="{49A458E1-FF96-4723-AAD3-F7B422452361}">
      <dgm:prSet/>
      <dgm:spPr/>
      <dgm:t>
        <a:bodyPr/>
        <a:lstStyle/>
        <a:p>
          <a:endParaRPr lang="ru-RU"/>
        </a:p>
      </dgm:t>
    </dgm:pt>
    <dgm:pt modelId="{9D22FBA8-F973-4FBC-A161-7BE521BCECC6}">
      <dgm:prSet phldrT="[Текст]" custT="1"/>
      <dgm:spPr/>
      <dgm:t>
        <a:bodyPr/>
        <a:lstStyle/>
        <a:p>
          <a:r>
            <a:rPr lang="ru-RU" sz="1600" b="0" i="0" dirty="0" smtClean="0"/>
            <a:t>Управление доступом без предвари-тельного знания субъектов или их отношения к поставщику услуг.</a:t>
          </a:r>
          <a:endParaRPr lang="ru-RU" sz="1600" b="0" i="0" dirty="0"/>
        </a:p>
      </dgm:t>
    </dgm:pt>
    <dgm:pt modelId="{97C43446-C88B-417B-9CC6-9F557F443F0D}" type="parTrans" cxnId="{4A6AE4AE-1EEF-4808-8852-B62837BF20D6}">
      <dgm:prSet/>
      <dgm:spPr/>
      <dgm:t>
        <a:bodyPr/>
        <a:lstStyle/>
        <a:p>
          <a:endParaRPr lang="ru-RU"/>
        </a:p>
      </dgm:t>
    </dgm:pt>
    <dgm:pt modelId="{860786B1-196B-4002-9CCF-A07D9E8E095B}" type="sibTrans" cxnId="{4A6AE4AE-1EEF-4808-8852-B62837BF20D6}">
      <dgm:prSet/>
      <dgm:spPr/>
      <dgm:t>
        <a:bodyPr/>
        <a:lstStyle/>
        <a:p>
          <a:endParaRPr lang="ru-RU"/>
        </a:p>
      </dgm:t>
    </dgm:pt>
    <dgm:pt modelId="{F975167A-47A2-4998-8DE7-C30F0756D0A1}">
      <dgm:prSet phldrT="[Текст]" custT="1"/>
      <dgm:spPr/>
      <dgm:t>
        <a:bodyPr/>
        <a:lstStyle/>
        <a:p>
          <a:r>
            <a:rPr lang="ru-RU" sz="1600" dirty="0" smtClean="0"/>
            <a:t>Отсутствие </a:t>
          </a:r>
          <a:r>
            <a:rPr lang="ru-RU" sz="1600" dirty="0" err="1" smtClean="0"/>
            <a:t>формаль-ных</a:t>
          </a:r>
          <a:r>
            <a:rPr lang="ru-RU" sz="1600" dirty="0" smtClean="0"/>
            <a:t> </a:t>
          </a:r>
          <a:r>
            <a:rPr lang="ru-RU" sz="1600" dirty="0" err="1" smtClean="0"/>
            <a:t>определе-ний</a:t>
          </a:r>
          <a:r>
            <a:rPr lang="ru-RU" sz="1600" dirty="0" smtClean="0"/>
            <a:t> и сложность </a:t>
          </a:r>
          <a:r>
            <a:rPr lang="ru-RU" sz="1600" dirty="0" err="1" smtClean="0"/>
            <a:t>админи-стрирова-ния</a:t>
          </a:r>
          <a:r>
            <a:rPr lang="ru-RU" sz="1600" dirty="0" smtClean="0"/>
            <a:t>.</a:t>
          </a:r>
          <a:endParaRPr lang="ru-RU" sz="1600" dirty="0"/>
        </a:p>
      </dgm:t>
    </dgm:pt>
    <dgm:pt modelId="{BB16D6EF-3375-4442-BE4B-890BB41E02C2}" type="parTrans" cxnId="{0202AB5B-C280-4762-9337-B296BBE8E1D2}">
      <dgm:prSet/>
      <dgm:spPr/>
      <dgm:t>
        <a:bodyPr/>
        <a:lstStyle/>
        <a:p>
          <a:endParaRPr lang="ru-RU"/>
        </a:p>
      </dgm:t>
    </dgm:pt>
    <dgm:pt modelId="{DC5D6C2C-35C8-4592-A9C6-0304CDBAFCB9}" type="sibTrans" cxnId="{0202AB5B-C280-4762-9337-B296BBE8E1D2}">
      <dgm:prSet/>
      <dgm:spPr/>
      <dgm:t>
        <a:bodyPr/>
        <a:lstStyle/>
        <a:p>
          <a:endParaRPr lang="ru-RU"/>
        </a:p>
      </dgm:t>
    </dgm:pt>
    <dgm:pt modelId="{B66B1992-0F33-49DE-BA92-22990D8B8BCC}" type="pres">
      <dgm:prSet presAssocID="{E8F825D3-F27D-499D-B2D3-2B7EA817EE5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1B90D74-EBBE-4FDE-A331-51A59DF06AF2}" type="pres">
      <dgm:prSet presAssocID="{44F7A2B0-38BD-4BE7-B8ED-EA3E6A923F3C}" presName="vertOne" presStyleCnt="0"/>
      <dgm:spPr/>
    </dgm:pt>
    <dgm:pt modelId="{6553E3C1-ACF3-465C-B42E-1D106250BB51}" type="pres">
      <dgm:prSet presAssocID="{44F7A2B0-38BD-4BE7-B8ED-EA3E6A923F3C}" presName="txOne" presStyleLbl="node0" presStyleIdx="0" presStyleCnt="1" custScaleY="47284" custLinFactNeighborX="-2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4D42D1-6F57-4D62-9D2B-03CF9B7A02B0}" type="pres">
      <dgm:prSet presAssocID="{44F7A2B0-38BD-4BE7-B8ED-EA3E6A923F3C}" presName="parTransOne" presStyleCnt="0"/>
      <dgm:spPr/>
    </dgm:pt>
    <dgm:pt modelId="{65E58EB9-AF7D-4435-815B-EE190FA9EE51}" type="pres">
      <dgm:prSet presAssocID="{44F7A2B0-38BD-4BE7-B8ED-EA3E6A923F3C}" presName="horzOne" presStyleCnt="0"/>
      <dgm:spPr/>
    </dgm:pt>
    <dgm:pt modelId="{65B419E8-246A-48E1-AB2D-ED9841142C6E}" type="pres">
      <dgm:prSet presAssocID="{B49E4D83-1743-4865-B1D1-179139578E96}" presName="vertTwo" presStyleCnt="0"/>
      <dgm:spPr/>
    </dgm:pt>
    <dgm:pt modelId="{238137E6-866C-4330-B6ED-DAD6EE4558D9}" type="pres">
      <dgm:prSet presAssocID="{B49E4D83-1743-4865-B1D1-179139578E96}" presName="txTwo" presStyleLbl="node2" presStyleIdx="0" presStyleCnt="2" custScaleY="15370" custLinFactNeighborX="589" custLinFactNeighborY="-509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A23956-DAB9-4C0C-B4E1-A4C65290C028}" type="pres">
      <dgm:prSet presAssocID="{B49E4D83-1743-4865-B1D1-179139578E96}" presName="parTransTwo" presStyleCnt="0"/>
      <dgm:spPr/>
    </dgm:pt>
    <dgm:pt modelId="{BD19BE7E-7CD3-4ECB-A619-E7BDCF94F526}" type="pres">
      <dgm:prSet presAssocID="{B49E4D83-1743-4865-B1D1-179139578E96}" presName="horzTwo" presStyleCnt="0"/>
      <dgm:spPr/>
    </dgm:pt>
    <dgm:pt modelId="{A8C4036D-BA77-40A6-AC7F-26D66C83F3C9}" type="pres">
      <dgm:prSet presAssocID="{1A8C537B-DC77-4497-828D-6162B2AB531D}" presName="vertThree" presStyleCnt="0"/>
      <dgm:spPr/>
    </dgm:pt>
    <dgm:pt modelId="{108AF689-4BE2-4D2E-82B2-890D85A76240}" type="pres">
      <dgm:prSet presAssocID="{1A8C537B-DC77-4497-828D-6162B2AB531D}" presName="txThree" presStyleLbl="node3" presStyleIdx="0" presStyleCnt="6" custScaleX="95335" custScaleY="134545" custLinFactNeighborX="-1620" custLinFactNeighborY="-6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207356-57CA-4DA6-86EA-F135E2E40E1C}" type="pres">
      <dgm:prSet presAssocID="{1A8C537B-DC77-4497-828D-6162B2AB531D}" presName="horzThree" presStyleCnt="0"/>
      <dgm:spPr/>
    </dgm:pt>
    <dgm:pt modelId="{4F915B4D-64AC-48D1-8A10-C1075B83C86A}" type="pres">
      <dgm:prSet presAssocID="{97C8DE6D-791E-4F18-8485-17DAC003E3A0}" presName="sibSpaceThree" presStyleCnt="0"/>
      <dgm:spPr/>
    </dgm:pt>
    <dgm:pt modelId="{E4926D82-7670-4893-8408-F389D49B953B}" type="pres">
      <dgm:prSet presAssocID="{90B2F17B-8BD1-48DA-9769-5D321D032424}" presName="vertThree" presStyleCnt="0"/>
      <dgm:spPr/>
    </dgm:pt>
    <dgm:pt modelId="{5FFCC322-755A-46E6-9448-E32863681028}" type="pres">
      <dgm:prSet presAssocID="{90B2F17B-8BD1-48DA-9769-5D321D032424}" presName="txThree" presStyleLbl="node3" presStyleIdx="1" presStyleCnt="6" custScaleX="95335" custScaleY="134545" custLinFactNeighborX="-1620" custLinFactNeighborY="-6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4F9F3A-770F-4E11-92CA-D441ADF2B839}" type="pres">
      <dgm:prSet presAssocID="{90B2F17B-8BD1-48DA-9769-5D321D032424}" presName="horzThree" presStyleCnt="0"/>
      <dgm:spPr/>
    </dgm:pt>
    <dgm:pt modelId="{CD5DCD58-2DDB-4394-AE0B-50FADC611D85}" type="pres">
      <dgm:prSet presAssocID="{9D204FCD-57A2-494D-B7B9-AD78B3C2300A}" presName="sibSpaceThree" presStyleCnt="0"/>
      <dgm:spPr/>
    </dgm:pt>
    <dgm:pt modelId="{D1C63BED-54DF-4B02-8453-E75224B61536}" type="pres">
      <dgm:prSet presAssocID="{986506FD-DB42-4556-90D7-551687EFEC60}" presName="vertThree" presStyleCnt="0"/>
      <dgm:spPr/>
    </dgm:pt>
    <dgm:pt modelId="{EE925749-AA4C-4CEC-831D-EBFFB86DE74E}" type="pres">
      <dgm:prSet presAssocID="{986506FD-DB42-4556-90D7-551687EFEC60}" presName="txThree" presStyleLbl="node3" presStyleIdx="2" presStyleCnt="6" custScaleX="95335" custScaleY="134545" custLinFactNeighborX="-1620" custLinFactNeighborY="-6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BB9D6C-1DBB-4C63-A975-2D1037D1D986}" type="pres">
      <dgm:prSet presAssocID="{986506FD-DB42-4556-90D7-551687EFEC60}" presName="horzThree" presStyleCnt="0"/>
      <dgm:spPr/>
    </dgm:pt>
    <dgm:pt modelId="{C8BF5728-378F-461F-9BEA-E617F9E65361}" type="pres">
      <dgm:prSet presAssocID="{79C1C939-9035-4E77-8E03-DC9FFB5BE18C}" presName="sibSpaceThree" presStyleCnt="0"/>
      <dgm:spPr/>
    </dgm:pt>
    <dgm:pt modelId="{D55612B1-BE84-4969-986D-9A8FA21A19A0}" type="pres">
      <dgm:prSet presAssocID="{9D22FBA8-F973-4FBC-A161-7BE521BCECC6}" presName="vertThree" presStyleCnt="0"/>
      <dgm:spPr/>
    </dgm:pt>
    <dgm:pt modelId="{5892B2EE-6432-4DD4-A588-BD4184AED15D}" type="pres">
      <dgm:prSet presAssocID="{9D22FBA8-F973-4FBC-A161-7BE521BCECC6}" presName="txThree" presStyleLbl="node3" presStyleIdx="3" presStyleCnt="6" custScaleX="95335" custScaleY="134545" custLinFactNeighborX="-1620" custLinFactNeighborY="-6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1EC4AB-EEFA-4C05-AF54-AD77BFB0B72F}" type="pres">
      <dgm:prSet presAssocID="{9D22FBA8-F973-4FBC-A161-7BE521BCECC6}" presName="horzThree" presStyleCnt="0"/>
      <dgm:spPr/>
    </dgm:pt>
    <dgm:pt modelId="{8937B19D-CD0A-48DE-B5B3-53AF397C10A0}" type="pres">
      <dgm:prSet presAssocID="{5577B38F-451B-44E8-B71C-462502AAE23E}" presName="sibSpaceTwo" presStyleCnt="0"/>
      <dgm:spPr/>
    </dgm:pt>
    <dgm:pt modelId="{B09421C1-4863-49B4-92E5-02939EAD1CE9}" type="pres">
      <dgm:prSet presAssocID="{42B40C19-9091-4452-A02D-0C99187F6EC5}" presName="vertTwo" presStyleCnt="0"/>
      <dgm:spPr/>
    </dgm:pt>
    <dgm:pt modelId="{0335DA00-793B-4364-9DE1-FBAE179EE6D4}" type="pres">
      <dgm:prSet presAssocID="{42B40C19-9091-4452-A02D-0C99187F6EC5}" presName="txTwo" presStyleLbl="node2" presStyleIdx="1" presStyleCnt="2" custScaleY="15370" custLinFactNeighborX="1190" custLinFactNeighborY="-509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D693A5-53E7-4450-A693-29DF1215042E}" type="pres">
      <dgm:prSet presAssocID="{42B40C19-9091-4452-A02D-0C99187F6EC5}" presName="parTransTwo" presStyleCnt="0"/>
      <dgm:spPr/>
    </dgm:pt>
    <dgm:pt modelId="{CF2DAC6F-ACBA-4180-BEAB-96225D6BF850}" type="pres">
      <dgm:prSet presAssocID="{42B40C19-9091-4452-A02D-0C99187F6EC5}" presName="horzTwo" presStyleCnt="0"/>
      <dgm:spPr/>
    </dgm:pt>
    <dgm:pt modelId="{BBB32BE5-DFE4-430A-9716-5774A93AF022}" type="pres">
      <dgm:prSet presAssocID="{D37C624A-9ACD-482E-927F-6A48C6F3580F}" presName="vertThree" presStyleCnt="0"/>
      <dgm:spPr/>
    </dgm:pt>
    <dgm:pt modelId="{9F3D0D0F-6384-4A17-A068-3D1BE75219F7}" type="pres">
      <dgm:prSet presAssocID="{D37C624A-9ACD-482E-927F-6A48C6F3580F}" presName="txThree" presStyleLbl="node3" presStyleIdx="4" presStyleCnt="6" custScaleX="95335" custScaleY="134545" custLinFactNeighborX="-1620" custLinFactNeighborY="-6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265ABB-3EE3-4AD4-ABA5-6C7A3BFB770B}" type="pres">
      <dgm:prSet presAssocID="{D37C624A-9ACD-482E-927F-6A48C6F3580F}" presName="horzThree" presStyleCnt="0"/>
      <dgm:spPr/>
    </dgm:pt>
    <dgm:pt modelId="{C7F03287-5DC2-43A6-A394-647955C2D4C1}" type="pres">
      <dgm:prSet presAssocID="{9BC0E43C-37F3-4A21-A69F-5FBEABB01206}" presName="sibSpaceThree" presStyleCnt="0"/>
      <dgm:spPr/>
    </dgm:pt>
    <dgm:pt modelId="{22ADA2E6-96E8-47F5-979B-534BDDE31E27}" type="pres">
      <dgm:prSet presAssocID="{F975167A-47A2-4998-8DE7-C30F0756D0A1}" presName="vertThree" presStyleCnt="0"/>
      <dgm:spPr/>
    </dgm:pt>
    <dgm:pt modelId="{2EAF8DF2-EB72-436B-A068-6536E1C695A0}" type="pres">
      <dgm:prSet presAssocID="{F975167A-47A2-4998-8DE7-C30F0756D0A1}" presName="txThree" presStyleLbl="node3" presStyleIdx="5" presStyleCnt="6" custScaleX="95335" custScaleY="134545" custLinFactNeighborX="-1620" custLinFactNeighborY="-61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860FE5D-1067-4B1C-9097-7C68D97D54F2}" type="pres">
      <dgm:prSet presAssocID="{F975167A-47A2-4998-8DE7-C30F0756D0A1}" presName="horzThree" presStyleCnt="0"/>
      <dgm:spPr/>
    </dgm:pt>
  </dgm:ptLst>
  <dgm:cxnLst>
    <dgm:cxn modelId="{A49DC78C-28BC-4EE9-9F26-D3F3F811D95E}" srcId="{B49E4D83-1743-4865-B1D1-179139578E96}" destId="{90B2F17B-8BD1-48DA-9769-5D321D032424}" srcOrd="1" destOrd="0" parTransId="{24F28994-5798-4165-8957-EAD0D1C5E0B8}" sibTransId="{9D204FCD-57A2-494D-B7B9-AD78B3C2300A}"/>
    <dgm:cxn modelId="{022055D4-87F4-4D74-BE9A-5869EC9763B7}" srcId="{E8F825D3-F27D-499D-B2D3-2B7EA817EE56}" destId="{44F7A2B0-38BD-4BE7-B8ED-EA3E6A923F3C}" srcOrd="0" destOrd="0" parTransId="{3810B5C2-87E8-4598-B18D-42EF1E8573F2}" sibTransId="{163B771D-105D-45BE-8C3E-02A0759F57C0}"/>
    <dgm:cxn modelId="{98DA368D-4433-4B74-9980-7EB1BFD13144}" type="presOf" srcId="{9D22FBA8-F973-4FBC-A161-7BE521BCECC6}" destId="{5892B2EE-6432-4DD4-A588-BD4184AED15D}" srcOrd="0" destOrd="0" presId="urn:microsoft.com/office/officeart/2005/8/layout/hierarchy4"/>
    <dgm:cxn modelId="{0202AB5B-C280-4762-9337-B296BBE8E1D2}" srcId="{42B40C19-9091-4452-A02D-0C99187F6EC5}" destId="{F975167A-47A2-4998-8DE7-C30F0756D0A1}" srcOrd="1" destOrd="0" parTransId="{BB16D6EF-3375-4442-BE4B-890BB41E02C2}" sibTransId="{DC5D6C2C-35C8-4592-A9C6-0304CDBAFCB9}"/>
    <dgm:cxn modelId="{F356B269-FECE-4CC1-9404-EA93298445E7}" srcId="{44F7A2B0-38BD-4BE7-B8ED-EA3E6A923F3C}" destId="{B49E4D83-1743-4865-B1D1-179139578E96}" srcOrd="0" destOrd="0" parTransId="{993CFB18-4E16-46CE-AE77-F48A10B70BD5}" sibTransId="{5577B38F-451B-44E8-B71C-462502AAE23E}"/>
    <dgm:cxn modelId="{FD3FEADA-738F-44D1-A81C-55A933649624}" type="presOf" srcId="{44F7A2B0-38BD-4BE7-B8ED-EA3E6A923F3C}" destId="{6553E3C1-ACF3-465C-B42E-1D106250BB51}" srcOrd="0" destOrd="0" presId="urn:microsoft.com/office/officeart/2005/8/layout/hierarchy4"/>
    <dgm:cxn modelId="{5CE7D314-1B5F-4D28-A341-402C4C52EEBD}" type="presOf" srcId="{1A8C537B-DC77-4497-828D-6162B2AB531D}" destId="{108AF689-4BE2-4D2E-82B2-890D85A76240}" srcOrd="0" destOrd="0" presId="urn:microsoft.com/office/officeart/2005/8/layout/hierarchy4"/>
    <dgm:cxn modelId="{4A6AE4AE-1EEF-4808-8852-B62837BF20D6}" srcId="{B49E4D83-1743-4865-B1D1-179139578E96}" destId="{9D22FBA8-F973-4FBC-A161-7BE521BCECC6}" srcOrd="3" destOrd="0" parTransId="{97C43446-C88B-417B-9CC6-9F557F443F0D}" sibTransId="{860786B1-196B-4002-9CCF-A07D9E8E095B}"/>
    <dgm:cxn modelId="{37D1B88D-5780-462F-B7FB-A8B32A282054}" type="presOf" srcId="{F975167A-47A2-4998-8DE7-C30F0756D0A1}" destId="{2EAF8DF2-EB72-436B-A068-6536E1C695A0}" srcOrd="0" destOrd="0" presId="urn:microsoft.com/office/officeart/2005/8/layout/hierarchy4"/>
    <dgm:cxn modelId="{49A458E1-FF96-4723-AAD3-F7B422452361}" srcId="{B49E4D83-1743-4865-B1D1-179139578E96}" destId="{986506FD-DB42-4556-90D7-551687EFEC60}" srcOrd="2" destOrd="0" parTransId="{E11234A0-3FEB-4A58-A995-031BECFB8BD8}" sibTransId="{79C1C939-9035-4E77-8E03-DC9FFB5BE18C}"/>
    <dgm:cxn modelId="{E8F3F078-DDD9-4B0A-BE9D-7AEE85E3A6F2}" srcId="{B49E4D83-1743-4865-B1D1-179139578E96}" destId="{1A8C537B-DC77-4497-828D-6162B2AB531D}" srcOrd="0" destOrd="0" parTransId="{5B7DF9CA-E8E3-440A-837E-5B92B4772626}" sibTransId="{97C8DE6D-791E-4F18-8485-17DAC003E3A0}"/>
    <dgm:cxn modelId="{C959F0DE-4FDD-4B50-BBDC-B42B85B29F00}" srcId="{44F7A2B0-38BD-4BE7-B8ED-EA3E6A923F3C}" destId="{42B40C19-9091-4452-A02D-0C99187F6EC5}" srcOrd="1" destOrd="0" parTransId="{94EF3266-3047-4CE4-A2CE-5F6ACAE5E5CD}" sibTransId="{E169AB64-C0B7-44A7-82BF-CB0227419A85}"/>
    <dgm:cxn modelId="{9CAA9B0C-1002-49D3-9C7D-6D9DE8B39D6D}" type="presOf" srcId="{D37C624A-9ACD-482E-927F-6A48C6F3580F}" destId="{9F3D0D0F-6384-4A17-A068-3D1BE75219F7}" srcOrd="0" destOrd="0" presId="urn:microsoft.com/office/officeart/2005/8/layout/hierarchy4"/>
    <dgm:cxn modelId="{B5718BE7-038D-4466-8F94-295942A2A29F}" type="presOf" srcId="{90B2F17B-8BD1-48DA-9769-5D321D032424}" destId="{5FFCC322-755A-46E6-9448-E32863681028}" srcOrd="0" destOrd="0" presId="urn:microsoft.com/office/officeart/2005/8/layout/hierarchy4"/>
    <dgm:cxn modelId="{165164C1-23B7-4B47-A81F-B665EDD050C0}" type="presOf" srcId="{986506FD-DB42-4556-90D7-551687EFEC60}" destId="{EE925749-AA4C-4CEC-831D-EBFFB86DE74E}" srcOrd="0" destOrd="0" presId="urn:microsoft.com/office/officeart/2005/8/layout/hierarchy4"/>
    <dgm:cxn modelId="{522CBB65-E097-4AF0-BB6B-1E1299E57783}" type="presOf" srcId="{B49E4D83-1743-4865-B1D1-179139578E96}" destId="{238137E6-866C-4330-B6ED-DAD6EE4558D9}" srcOrd="0" destOrd="0" presId="urn:microsoft.com/office/officeart/2005/8/layout/hierarchy4"/>
    <dgm:cxn modelId="{4F826486-E21C-4833-A559-CE3A5FBF3B59}" type="presOf" srcId="{42B40C19-9091-4452-A02D-0C99187F6EC5}" destId="{0335DA00-793B-4364-9DE1-FBAE179EE6D4}" srcOrd="0" destOrd="0" presId="urn:microsoft.com/office/officeart/2005/8/layout/hierarchy4"/>
    <dgm:cxn modelId="{276E8784-F36E-4AFE-B25B-A741F2A7FC68}" srcId="{42B40C19-9091-4452-A02D-0C99187F6EC5}" destId="{D37C624A-9ACD-482E-927F-6A48C6F3580F}" srcOrd="0" destOrd="0" parTransId="{9977575B-B623-48AB-AE0A-0F672276C658}" sibTransId="{9BC0E43C-37F3-4A21-A69F-5FBEABB01206}"/>
    <dgm:cxn modelId="{A7511D20-F7BD-42E2-AD44-7C5CE744FBD3}" type="presOf" srcId="{E8F825D3-F27D-499D-B2D3-2B7EA817EE56}" destId="{B66B1992-0F33-49DE-BA92-22990D8B8BCC}" srcOrd="0" destOrd="0" presId="urn:microsoft.com/office/officeart/2005/8/layout/hierarchy4"/>
    <dgm:cxn modelId="{A6029194-C8A3-4F02-8CA2-05C67263F78B}" type="presParOf" srcId="{B66B1992-0F33-49DE-BA92-22990D8B8BCC}" destId="{61B90D74-EBBE-4FDE-A331-51A59DF06AF2}" srcOrd="0" destOrd="0" presId="urn:microsoft.com/office/officeart/2005/8/layout/hierarchy4"/>
    <dgm:cxn modelId="{2B4C6600-DEA0-42B0-8E93-C6A9DFE50E0B}" type="presParOf" srcId="{61B90D74-EBBE-4FDE-A331-51A59DF06AF2}" destId="{6553E3C1-ACF3-465C-B42E-1D106250BB51}" srcOrd="0" destOrd="0" presId="urn:microsoft.com/office/officeart/2005/8/layout/hierarchy4"/>
    <dgm:cxn modelId="{6344F2C0-E680-410D-9368-BB500581A789}" type="presParOf" srcId="{61B90D74-EBBE-4FDE-A331-51A59DF06AF2}" destId="{2E4D42D1-6F57-4D62-9D2B-03CF9B7A02B0}" srcOrd="1" destOrd="0" presId="urn:microsoft.com/office/officeart/2005/8/layout/hierarchy4"/>
    <dgm:cxn modelId="{F1A793B0-4E8A-48C0-8FB1-DD979F888B0F}" type="presParOf" srcId="{61B90D74-EBBE-4FDE-A331-51A59DF06AF2}" destId="{65E58EB9-AF7D-4435-815B-EE190FA9EE51}" srcOrd="2" destOrd="0" presId="urn:microsoft.com/office/officeart/2005/8/layout/hierarchy4"/>
    <dgm:cxn modelId="{D6F697F7-E90B-4E2D-8D91-F9EE89442967}" type="presParOf" srcId="{65E58EB9-AF7D-4435-815B-EE190FA9EE51}" destId="{65B419E8-246A-48E1-AB2D-ED9841142C6E}" srcOrd="0" destOrd="0" presId="urn:microsoft.com/office/officeart/2005/8/layout/hierarchy4"/>
    <dgm:cxn modelId="{CE2996B6-ECC9-48A5-A4AA-0E2774777017}" type="presParOf" srcId="{65B419E8-246A-48E1-AB2D-ED9841142C6E}" destId="{238137E6-866C-4330-B6ED-DAD6EE4558D9}" srcOrd="0" destOrd="0" presId="urn:microsoft.com/office/officeart/2005/8/layout/hierarchy4"/>
    <dgm:cxn modelId="{D0AC98A3-A4B5-4996-BCF0-F73EF31E51C6}" type="presParOf" srcId="{65B419E8-246A-48E1-AB2D-ED9841142C6E}" destId="{BAA23956-DAB9-4C0C-B4E1-A4C65290C028}" srcOrd="1" destOrd="0" presId="urn:microsoft.com/office/officeart/2005/8/layout/hierarchy4"/>
    <dgm:cxn modelId="{C16BB231-B393-4B4C-A113-507203F6E534}" type="presParOf" srcId="{65B419E8-246A-48E1-AB2D-ED9841142C6E}" destId="{BD19BE7E-7CD3-4ECB-A619-E7BDCF94F526}" srcOrd="2" destOrd="0" presId="urn:microsoft.com/office/officeart/2005/8/layout/hierarchy4"/>
    <dgm:cxn modelId="{D6E3B4E6-0045-45F4-82B9-732393256958}" type="presParOf" srcId="{BD19BE7E-7CD3-4ECB-A619-E7BDCF94F526}" destId="{A8C4036D-BA77-40A6-AC7F-26D66C83F3C9}" srcOrd="0" destOrd="0" presId="urn:microsoft.com/office/officeart/2005/8/layout/hierarchy4"/>
    <dgm:cxn modelId="{D59B542F-440A-4F6F-8CEC-7748459A44F7}" type="presParOf" srcId="{A8C4036D-BA77-40A6-AC7F-26D66C83F3C9}" destId="{108AF689-4BE2-4D2E-82B2-890D85A76240}" srcOrd="0" destOrd="0" presId="urn:microsoft.com/office/officeart/2005/8/layout/hierarchy4"/>
    <dgm:cxn modelId="{A9819138-7C2B-485D-8703-8C0ED8D1FDD4}" type="presParOf" srcId="{A8C4036D-BA77-40A6-AC7F-26D66C83F3C9}" destId="{25207356-57CA-4DA6-86EA-F135E2E40E1C}" srcOrd="1" destOrd="0" presId="urn:microsoft.com/office/officeart/2005/8/layout/hierarchy4"/>
    <dgm:cxn modelId="{1800B570-902E-4279-A19F-0C90756746D4}" type="presParOf" srcId="{BD19BE7E-7CD3-4ECB-A619-E7BDCF94F526}" destId="{4F915B4D-64AC-48D1-8A10-C1075B83C86A}" srcOrd="1" destOrd="0" presId="urn:microsoft.com/office/officeart/2005/8/layout/hierarchy4"/>
    <dgm:cxn modelId="{0A5FE28A-5094-4FE5-8992-F2625EE3EE4B}" type="presParOf" srcId="{BD19BE7E-7CD3-4ECB-A619-E7BDCF94F526}" destId="{E4926D82-7670-4893-8408-F389D49B953B}" srcOrd="2" destOrd="0" presId="urn:microsoft.com/office/officeart/2005/8/layout/hierarchy4"/>
    <dgm:cxn modelId="{52D510C5-BDD5-4B87-92E8-C0FA480C569C}" type="presParOf" srcId="{E4926D82-7670-4893-8408-F389D49B953B}" destId="{5FFCC322-755A-46E6-9448-E32863681028}" srcOrd="0" destOrd="0" presId="urn:microsoft.com/office/officeart/2005/8/layout/hierarchy4"/>
    <dgm:cxn modelId="{FCD7FB4C-336C-41A4-8F77-17CD6663B7E8}" type="presParOf" srcId="{E4926D82-7670-4893-8408-F389D49B953B}" destId="{E14F9F3A-770F-4E11-92CA-D441ADF2B839}" srcOrd="1" destOrd="0" presId="urn:microsoft.com/office/officeart/2005/8/layout/hierarchy4"/>
    <dgm:cxn modelId="{86FA33B9-F51B-4A08-94F5-BA6B6E48314B}" type="presParOf" srcId="{BD19BE7E-7CD3-4ECB-A619-E7BDCF94F526}" destId="{CD5DCD58-2DDB-4394-AE0B-50FADC611D85}" srcOrd="3" destOrd="0" presId="urn:microsoft.com/office/officeart/2005/8/layout/hierarchy4"/>
    <dgm:cxn modelId="{94719A9B-2F2D-4966-99BD-1AD01CE84C28}" type="presParOf" srcId="{BD19BE7E-7CD3-4ECB-A619-E7BDCF94F526}" destId="{D1C63BED-54DF-4B02-8453-E75224B61536}" srcOrd="4" destOrd="0" presId="urn:microsoft.com/office/officeart/2005/8/layout/hierarchy4"/>
    <dgm:cxn modelId="{00CA2236-D9FC-4206-8954-B465B310415A}" type="presParOf" srcId="{D1C63BED-54DF-4B02-8453-E75224B61536}" destId="{EE925749-AA4C-4CEC-831D-EBFFB86DE74E}" srcOrd="0" destOrd="0" presId="urn:microsoft.com/office/officeart/2005/8/layout/hierarchy4"/>
    <dgm:cxn modelId="{1BFA47CC-21F1-4159-B093-A511B15061B4}" type="presParOf" srcId="{D1C63BED-54DF-4B02-8453-E75224B61536}" destId="{FFBB9D6C-1DBB-4C63-A975-2D1037D1D986}" srcOrd="1" destOrd="0" presId="urn:microsoft.com/office/officeart/2005/8/layout/hierarchy4"/>
    <dgm:cxn modelId="{3E2BCC23-C8FE-4B90-B75D-447CD3FF6653}" type="presParOf" srcId="{BD19BE7E-7CD3-4ECB-A619-E7BDCF94F526}" destId="{C8BF5728-378F-461F-9BEA-E617F9E65361}" srcOrd="5" destOrd="0" presId="urn:microsoft.com/office/officeart/2005/8/layout/hierarchy4"/>
    <dgm:cxn modelId="{A431D2BA-ED2A-4ECA-80BA-025DEA85A417}" type="presParOf" srcId="{BD19BE7E-7CD3-4ECB-A619-E7BDCF94F526}" destId="{D55612B1-BE84-4969-986D-9A8FA21A19A0}" srcOrd="6" destOrd="0" presId="urn:microsoft.com/office/officeart/2005/8/layout/hierarchy4"/>
    <dgm:cxn modelId="{6B5718DE-5121-4209-9F68-5C423273069F}" type="presParOf" srcId="{D55612B1-BE84-4969-986D-9A8FA21A19A0}" destId="{5892B2EE-6432-4DD4-A588-BD4184AED15D}" srcOrd="0" destOrd="0" presId="urn:microsoft.com/office/officeart/2005/8/layout/hierarchy4"/>
    <dgm:cxn modelId="{438C0B57-E737-413D-A195-7489BB41FCBC}" type="presParOf" srcId="{D55612B1-BE84-4969-986D-9A8FA21A19A0}" destId="{B11EC4AB-EEFA-4C05-AF54-AD77BFB0B72F}" srcOrd="1" destOrd="0" presId="urn:microsoft.com/office/officeart/2005/8/layout/hierarchy4"/>
    <dgm:cxn modelId="{98EFF8A1-9904-47F2-A5FC-D5ACDF151494}" type="presParOf" srcId="{65E58EB9-AF7D-4435-815B-EE190FA9EE51}" destId="{8937B19D-CD0A-48DE-B5B3-53AF397C10A0}" srcOrd="1" destOrd="0" presId="urn:microsoft.com/office/officeart/2005/8/layout/hierarchy4"/>
    <dgm:cxn modelId="{D8C7B905-D726-40D8-AF09-DA3D0D5AD891}" type="presParOf" srcId="{65E58EB9-AF7D-4435-815B-EE190FA9EE51}" destId="{B09421C1-4863-49B4-92E5-02939EAD1CE9}" srcOrd="2" destOrd="0" presId="urn:microsoft.com/office/officeart/2005/8/layout/hierarchy4"/>
    <dgm:cxn modelId="{83439086-2E98-4BD5-857E-14C846FF111D}" type="presParOf" srcId="{B09421C1-4863-49B4-92E5-02939EAD1CE9}" destId="{0335DA00-793B-4364-9DE1-FBAE179EE6D4}" srcOrd="0" destOrd="0" presId="urn:microsoft.com/office/officeart/2005/8/layout/hierarchy4"/>
    <dgm:cxn modelId="{900B6E3F-50BD-46A2-8972-6BB827F8DD56}" type="presParOf" srcId="{B09421C1-4863-49B4-92E5-02939EAD1CE9}" destId="{ABD693A5-53E7-4450-A693-29DF1215042E}" srcOrd="1" destOrd="0" presId="urn:microsoft.com/office/officeart/2005/8/layout/hierarchy4"/>
    <dgm:cxn modelId="{EB8C6DD4-EEE7-467D-8F10-31884EE29989}" type="presParOf" srcId="{B09421C1-4863-49B4-92E5-02939EAD1CE9}" destId="{CF2DAC6F-ACBA-4180-BEAB-96225D6BF850}" srcOrd="2" destOrd="0" presId="urn:microsoft.com/office/officeart/2005/8/layout/hierarchy4"/>
    <dgm:cxn modelId="{450CC3F9-72B5-4268-8D5D-846E586A3630}" type="presParOf" srcId="{CF2DAC6F-ACBA-4180-BEAB-96225D6BF850}" destId="{BBB32BE5-DFE4-430A-9716-5774A93AF022}" srcOrd="0" destOrd="0" presId="urn:microsoft.com/office/officeart/2005/8/layout/hierarchy4"/>
    <dgm:cxn modelId="{14EF92A6-536E-4C65-9472-81B4D2AA7392}" type="presParOf" srcId="{BBB32BE5-DFE4-430A-9716-5774A93AF022}" destId="{9F3D0D0F-6384-4A17-A068-3D1BE75219F7}" srcOrd="0" destOrd="0" presId="urn:microsoft.com/office/officeart/2005/8/layout/hierarchy4"/>
    <dgm:cxn modelId="{C47266E8-0195-4FE2-804A-7A5FBF9B1DDA}" type="presParOf" srcId="{BBB32BE5-DFE4-430A-9716-5774A93AF022}" destId="{AE265ABB-3EE3-4AD4-ABA5-6C7A3BFB770B}" srcOrd="1" destOrd="0" presId="urn:microsoft.com/office/officeart/2005/8/layout/hierarchy4"/>
    <dgm:cxn modelId="{30DF5B58-93AF-41E7-A681-CE04F9BDA010}" type="presParOf" srcId="{CF2DAC6F-ACBA-4180-BEAB-96225D6BF850}" destId="{C7F03287-5DC2-43A6-A394-647955C2D4C1}" srcOrd="1" destOrd="0" presId="urn:microsoft.com/office/officeart/2005/8/layout/hierarchy4"/>
    <dgm:cxn modelId="{BDAADB5E-DF5C-48A8-83CA-A49D9AD2F10A}" type="presParOf" srcId="{CF2DAC6F-ACBA-4180-BEAB-96225D6BF850}" destId="{22ADA2E6-96E8-47F5-979B-534BDDE31E27}" srcOrd="2" destOrd="0" presId="urn:microsoft.com/office/officeart/2005/8/layout/hierarchy4"/>
    <dgm:cxn modelId="{0F27ECE6-6396-43A9-AAA1-71D76DCB253B}" type="presParOf" srcId="{22ADA2E6-96E8-47F5-979B-534BDDE31E27}" destId="{2EAF8DF2-EB72-436B-A068-6536E1C695A0}" srcOrd="0" destOrd="0" presId="urn:microsoft.com/office/officeart/2005/8/layout/hierarchy4"/>
    <dgm:cxn modelId="{CE4F2BF9-BC9A-4CCE-ACE5-1ECA5C9E1E69}" type="presParOf" srcId="{22ADA2E6-96E8-47F5-979B-534BDDE31E27}" destId="{1860FE5D-1067-4B1C-9097-7C68D97D54F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36EABD6-24B9-4E88-9EEE-55E25681E7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6B9E1E-6128-4808-A37F-C368F3EA6826}">
      <dgm:prSet phldrT="[Текст]" custT="1"/>
      <dgm:spPr/>
      <dgm:t>
        <a:bodyPr/>
        <a:lstStyle/>
        <a:p>
          <a:r>
            <a:rPr lang="ru-RU" sz="2400" dirty="0" smtClean="0"/>
            <a:t>Политика авторизации </a:t>
          </a:r>
          <a:r>
            <a:rPr lang="ru-RU" sz="2400" dirty="0" err="1" smtClean="0"/>
            <a:t>ТАРД</a:t>
          </a:r>
          <a:r>
            <a:rPr lang="ru-RU" sz="2400" dirty="0" smtClean="0"/>
            <a:t>:</a:t>
          </a:r>
          <a:endParaRPr lang="ru-RU" sz="2400" dirty="0"/>
        </a:p>
      </dgm:t>
    </dgm:pt>
    <dgm:pt modelId="{D5E8FF59-983B-478F-B5F2-B5E6D3921D21}" type="parTrans" cxnId="{4B4FB88F-7122-4868-A055-9FF6D6A02680}">
      <dgm:prSet/>
      <dgm:spPr/>
      <dgm:t>
        <a:bodyPr/>
        <a:lstStyle/>
        <a:p>
          <a:endParaRPr lang="ru-RU"/>
        </a:p>
      </dgm:t>
    </dgm:pt>
    <dgm:pt modelId="{E936B9DC-E83C-44EA-9105-139AD3814D4C}" type="sibTrans" cxnId="{4B4FB88F-7122-4868-A055-9FF6D6A02680}">
      <dgm:prSet/>
      <dgm:spPr/>
      <dgm:t>
        <a:bodyPr/>
        <a:lstStyle/>
        <a:p>
          <a:endParaRPr lang="ru-RU"/>
        </a:p>
      </dgm:t>
    </dgm:pt>
    <dgm:pt modelId="{92F86AA2-F3D4-4048-B90F-14D489163689}">
      <dgm:prSet phldrT="[Текст]" custT="1"/>
      <dgm:spPr/>
      <dgm:t>
        <a:bodyPr/>
        <a:lstStyle/>
        <a:p>
          <a:r>
            <a:rPr lang="ru-RU" sz="1400" b="1" i="0" dirty="0" smtClean="0"/>
            <a:t>Сущность </a:t>
          </a:r>
          <a:r>
            <a:rPr lang="en-US" sz="1400" b="1" i="0" dirty="0" smtClean="0"/>
            <a:t>e </a:t>
          </a:r>
          <a:r>
            <a:rPr lang="ru-RU" sz="1400" b="1" i="0" dirty="0" smtClean="0"/>
            <a:t>в </a:t>
          </a:r>
          <a:r>
            <a:rPr lang="ru-RU" sz="1400" b="1" i="0" dirty="0" err="1" smtClean="0"/>
            <a:t>ТАРД</a:t>
          </a:r>
          <a:r>
            <a:rPr lang="ru-RU" sz="1400" b="1" i="0" dirty="0" smtClean="0"/>
            <a:t> идентифицируется одним или несколькими атрибутами: </a:t>
          </a:r>
          <a:r>
            <a:rPr lang="en-US" sz="1400" b="1" i="0" dirty="0" smtClean="0"/>
            <a:t>e</a:t>
          </a:r>
          <a:r>
            <a:rPr lang="ru-RU" sz="1400" b="1" i="0" dirty="0" smtClean="0"/>
            <a:t>:</a:t>
          </a:r>
          <a:r>
            <a:rPr lang="en-US" sz="1400" b="1" i="0" dirty="0" smtClean="0"/>
            <a:t>T</a:t>
          </a:r>
          <a:r>
            <a:rPr lang="en-US" sz="1400" b="1" i="0" baseline="-25000" dirty="0" smtClean="0"/>
            <a:t>i</a:t>
          </a:r>
          <a:r>
            <a:rPr lang="ru-RU" sz="1400" b="1" i="0" dirty="0" smtClean="0"/>
            <a:t>, </a:t>
          </a:r>
          <a:r>
            <a:rPr lang="en-US" sz="1400" b="1" i="0" dirty="0" err="1" smtClean="0"/>
            <a:t>i</a:t>
          </a:r>
          <a:r>
            <a:rPr lang="ru-RU" sz="1400" b="1" i="0" dirty="0" smtClean="0"/>
            <a:t>= 1,…,</a:t>
          </a:r>
          <a:r>
            <a:rPr lang="en-US" sz="1400" b="1" i="0" dirty="0" smtClean="0"/>
            <a:t>N. Ti – </a:t>
          </a:r>
          <a:r>
            <a:rPr lang="ru-RU" sz="1400" b="1" i="0" dirty="0" smtClean="0"/>
            <a:t>независимые типы.</a:t>
          </a:r>
          <a:endParaRPr lang="ru-RU" sz="1400" b="1" i="0" dirty="0"/>
        </a:p>
      </dgm:t>
    </dgm:pt>
    <dgm:pt modelId="{CDD47577-19AE-49B0-8DB4-40C6BD603E77}" type="parTrans" cxnId="{8C324D8C-CCCA-4D23-8E9A-5C2BC2CBC03D}">
      <dgm:prSet/>
      <dgm:spPr/>
      <dgm:t>
        <a:bodyPr/>
        <a:lstStyle/>
        <a:p>
          <a:endParaRPr lang="ru-RU"/>
        </a:p>
      </dgm:t>
    </dgm:pt>
    <dgm:pt modelId="{1D2803EC-4AB5-4D98-84DF-535012A29052}" type="sibTrans" cxnId="{8C324D8C-CCCA-4D23-8E9A-5C2BC2CBC03D}">
      <dgm:prSet/>
      <dgm:spPr/>
      <dgm:t>
        <a:bodyPr/>
        <a:lstStyle/>
        <a:p>
          <a:endParaRPr lang="ru-RU"/>
        </a:p>
      </dgm:t>
    </dgm:pt>
    <dgm:pt modelId="{9CD168BC-23AF-48B1-9CC8-FAB81CFB9A54}">
      <dgm:prSet phldrT="[Текст]" custT="1"/>
      <dgm:spPr/>
      <dgm:t>
        <a:bodyPr/>
        <a:lstStyle/>
        <a:p>
          <a:r>
            <a:rPr lang="ru-RU" sz="2400" dirty="0" smtClean="0"/>
            <a:t>Определение модели </a:t>
          </a:r>
          <a:r>
            <a:rPr lang="ru-RU" sz="2400" dirty="0" err="1" smtClean="0"/>
            <a:t>ТАРД</a:t>
          </a:r>
          <a:r>
            <a:rPr lang="ru-RU" sz="2400" dirty="0" smtClean="0"/>
            <a:t>:</a:t>
          </a:r>
          <a:endParaRPr lang="ru-RU" sz="2400" dirty="0"/>
        </a:p>
      </dgm:t>
    </dgm:pt>
    <dgm:pt modelId="{DC455EEA-47F3-44E4-9526-9332B4CBBCFF}" type="parTrans" cxnId="{B4D1B74F-273C-4F79-8DD7-F484A94622F2}">
      <dgm:prSet/>
      <dgm:spPr/>
      <dgm:t>
        <a:bodyPr/>
        <a:lstStyle/>
        <a:p>
          <a:endParaRPr lang="ru-RU"/>
        </a:p>
      </dgm:t>
    </dgm:pt>
    <dgm:pt modelId="{36FB8070-1C4B-49DA-8F64-1AD6C8D020E6}" type="sibTrans" cxnId="{B4D1B74F-273C-4F79-8DD7-F484A94622F2}">
      <dgm:prSet/>
      <dgm:spPr/>
      <dgm:t>
        <a:bodyPr/>
        <a:lstStyle/>
        <a:p>
          <a:endParaRPr lang="ru-RU"/>
        </a:p>
      </dgm:t>
    </dgm:pt>
    <dgm:pt modelId="{58448108-5388-42D6-B540-47A15EA5F58F}">
      <dgm:prSet phldrT="[Текст]" custT="1"/>
      <dgm:spPr/>
      <dgm:t>
        <a:bodyPr/>
        <a:lstStyle/>
        <a:p>
          <a:r>
            <a:rPr lang="en-US" sz="1400" b="1" i="0" dirty="0" smtClean="0"/>
            <a:t>T</a:t>
          </a:r>
          <a:r>
            <a:rPr lang="ru-RU" sz="1400" b="1" i="0" dirty="0" smtClean="0"/>
            <a:t> = (</a:t>
          </a:r>
          <a:r>
            <a:rPr lang="en-US" sz="1400" b="1" i="0" dirty="0" smtClean="0"/>
            <a:t>T</a:t>
          </a:r>
          <a:r>
            <a:rPr lang="en-US" sz="1400" b="1" i="0" baseline="-25000" dirty="0" smtClean="0"/>
            <a:t>i</a:t>
          </a:r>
          <a:r>
            <a:rPr lang="ru-RU" sz="1400" b="1" i="0" dirty="0" smtClean="0"/>
            <a:t>), </a:t>
          </a:r>
          <a:r>
            <a:rPr lang="en-US" sz="1400" b="1" i="0" dirty="0" err="1" smtClean="0"/>
            <a:t>i</a:t>
          </a:r>
          <a:r>
            <a:rPr lang="ru-RU" sz="1400" b="1" i="0" dirty="0" smtClean="0"/>
            <a:t>=1,…,</a:t>
          </a:r>
          <a:r>
            <a:rPr lang="en-US" sz="1400" b="1" i="0" dirty="0" smtClean="0"/>
            <a:t>N</a:t>
          </a:r>
          <a:r>
            <a:rPr lang="ru-RU" sz="1400" b="1" i="0" dirty="0" smtClean="0"/>
            <a:t>.</a:t>
          </a:r>
          <a:endParaRPr lang="ru-RU" sz="1400" b="1" i="0" dirty="0"/>
        </a:p>
      </dgm:t>
    </dgm:pt>
    <dgm:pt modelId="{1B9909EC-3015-444A-B1B4-DD25CBAB97B3}" type="parTrans" cxnId="{CF01E587-AE68-463F-A245-4DC76991600B}">
      <dgm:prSet/>
      <dgm:spPr/>
      <dgm:t>
        <a:bodyPr/>
        <a:lstStyle/>
        <a:p>
          <a:endParaRPr lang="ru-RU"/>
        </a:p>
      </dgm:t>
    </dgm:pt>
    <dgm:pt modelId="{F995ECA4-FE3D-4571-8F40-D6F52124316B}" type="sibTrans" cxnId="{CF01E587-AE68-463F-A245-4DC76991600B}">
      <dgm:prSet/>
      <dgm:spPr/>
      <dgm:t>
        <a:bodyPr/>
        <a:lstStyle/>
        <a:p>
          <a:endParaRPr lang="ru-RU"/>
        </a:p>
      </dgm:t>
    </dgm:pt>
    <dgm:pt modelId="{F4FFB68C-FCD8-47DA-93B5-DF43E97EF9E8}">
      <dgm:prSet phldrT="[Текст]" custT="1"/>
      <dgm:spPr/>
      <dgm:t>
        <a:bodyPr/>
        <a:lstStyle/>
        <a:p>
          <a:r>
            <a:rPr lang="ru-RU" sz="1400" b="1" dirty="0" smtClean="0"/>
            <a:t>Решение о возможности доступа как результат обработки однотипных атрибутов пары субъект-объект.</a:t>
          </a:r>
          <a:endParaRPr lang="ru-RU" sz="1400" b="1" i="0" dirty="0"/>
        </a:p>
      </dgm:t>
    </dgm:pt>
    <dgm:pt modelId="{74A1453B-FBC0-48C5-B0E9-62AD69AE9E69}" type="parTrans" cxnId="{ADE2A1C8-E2D6-46EA-A3F6-525D948B3CA0}">
      <dgm:prSet/>
      <dgm:spPr/>
      <dgm:t>
        <a:bodyPr/>
        <a:lstStyle/>
        <a:p>
          <a:endParaRPr lang="ru-RU"/>
        </a:p>
      </dgm:t>
    </dgm:pt>
    <dgm:pt modelId="{6DA91945-D26A-4BCF-B573-C033CF8D0B1F}" type="sibTrans" cxnId="{ADE2A1C8-E2D6-46EA-A3F6-525D948B3CA0}">
      <dgm:prSet/>
      <dgm:spPr/>
      <dgm:t>
        <a:bodyPr/>
        <a:lstStyle/>
        <a:p>
          <a:endParaRPr lang="ru-RU"/>
        </a:p>
      </dgm:t>
    </dgm:pt>
    <dgm:pt modelId="{BC21E566-9F7B-4BDB-A3DB-FBE6FCCB7A72}">
      <dgm:prSet phldrT="[Текст]" custT="1"/>
      <dgm:spPr/>
      <dgm:t>
        <a:bodyPr/>
        <a:lstStyle/>
        <a:p>
          <a:r>
            <a:rPr lang="ru-RU" sz="2400" dirty="0" smtClean="0"/>
            <a:t>Определение типа </a:t>
          </a:r>
          <a:r>
            <a:rPr lang="en-US" sz="2400" dirty="0" smtClean="0"/>
            <a:t>T</a:t>
          </a:r>
          <a:r>
            <a:rPr lang="ru-RU" sz="2400" dirty="0" smtClean="0"/>
            <a:t>:</a:t>
          </a:r>
          <a:endParaRPr lang="ru-RU" sz="2400" i="0" dirty="0"/>
        </a:p>
      </dgm:t>
    </dgm:pt>
    <dgm:pt modelId="{2CEC06B5-5403-4906-98D1-D728577172E0}" type="sibTrans" cxnId="{E357AF58-C6A1-48FB-AADE-F89852D5EB04}">
      <dgm:prSet/>
      <dgm:spPr/>
      <dgm:t>
        <a:bodyPr/>
        <a:lstStyle/>
        <a:p>
          <a:endParaRPr lang="ru-RU"/>
        </a:p>
      </dgm:t>
    </dgm:pt>
    <dgm:pt modelId="{6651DE90-A0E9-47B0-99B7-C14DB8FE272D}" type="parTrans" cxnId="{E357AF58-C6A1-48FB-AADE-F89852D5EB04}">
      <dgm:prSet/>
      <dgm:spPr/>
      <dgm:t>
        <a:bodyPr/>
        <a:lstStyle/>
        <a:p>
          <a:endParaRPr lang="ru-RU"/>
        </a:p>
      </dgm:t>
    </dgm:pt>
    <dgm:pt modelId="{62A515C4-0AE7-409D-A457-853106768DB4}">
      <dgm:prSet phldrT="[Текст]" custT="1"/>
      <dgm:spPr/>
      <dgm:t>
        <a:bodyPr/>
        <a:lstStyle/>
        <a:p>
          <a:r>
            <a:rPr lang="en-US" sz="1400" b="1" i="1" dirty="0" smtClean="0"/>
            <a:t>T</a:t>
          </a:r>
          <a:r>
            <a:rPr lang="ru-RU" sz="1400" b="1" i="1" dirty="0" smtClean="0"/>
            <a:t> = (</a:t>
          </a:r>
          <a:r>
            <a:rPr lang="en-US" sz="1400" b="1" i="1" dirty="0" smtClean="0"/>
            <a:t>Dom</a:t>
          </a:r>
          <a:r>
            <a:rPr lang="ru-RU" sz="1400" b="1" i="1" dirty="0" smtClean="0"/>
            <a:t>, </a:t>
          </a:r>
          <a:r>
            <a:rPr lang="en-US" sz="1400" b="1" i="1" dirty="0" smtClean="0"/>
            <a:t>Op</a:t>
          </a:r>
          <a:r>
            <a:rPr lang="ru-RU" sz="1400" b="1" i="1" dirty="0" smtClean="0"/>
            <a:t>),</a:t>
          </a:r>
          <a:r>
            <a:rPr lang="ru-RU" sz="1400" b="1" dirty="0" smtClean="0"/>
            <a:t> </a:t>
          </a:r>
          <a:r>
            <a:rPr lang="en-US" sz="1400" b="1" i="1" dirty="0" smtClean="0"/>
            <a:t>Dom</a:t>
          </a:r>
          <a:r>
            <a:rPr lang="ru-RU" sz="1400" b="1" dirty="0" smtClean="0"/>
            <a:t> –структурированный домен</a:t>
          </a:r>
          <a:r>
            <a:rPr lang="en-US" sz="1400" b="1" dirty="0" smtClean="0"/>
            <a:t> </a:t>
          </a:r>
          <a:r>
            <a:rPr lang="en-US" sz="1400" b="1" i="1" dirty="0" smtClean="0"/>
            <a:t>Dom</a:t>
          </a:r>
          <a:r>
            <a:rPr lang="ru-RU" sz="1400" b="1" i="1" dirty="0" smtClean="0"/>
            <a:t> = (</a:t>
          </a:r>
          <a:r>
            <a:rPr lang="en-US" sz="1400" b="1" i="1" dirty="0" smtClean="0"/>
            <a:t>D</a:t>
          </a:r>
          <a:r>
            <a:rPr lang="ru-RU" sz="1400" b="1" i="1" dirty="0" smtClean="0"/>
            <a:t>, ⊑</a:t>
          </a:r>
          <a:r>
            <a:rPr lang="en-US" sz="1400" b="1" i="1" baseline="-25000" dirty="0" err="1" smtClean="0"/>
            <a:t>Str</a:t>
          </a:r>
          <a:r>
            <a:rPr lang="ru-RU" sz="1400" b="1" i="1" dirty="0" smtClean="0"/>
            <a:t>).</a:t>
          </a:r>
          <a:r>
            <a:rPr lang="en-US" sz="1400" b="1" i="1" dirty="0" smtClean="0"/>
            <a:t> D</a:t>
          </a:r>
          <a:r>
            <a:rPr lang="ru-RU" sz="1400" b="1" dirty="0" smtClean="0"/>
            <a:t>- полное </a:t>
          </a:r>
          <a:r>
            <a:rPr lang="ru-RU" sz="1400" b="1" smtClean="0"/>
            <a:t>частично </a:t>
          </a:r>
          <a:r>
            <a:rPr lang="ru-RU" sz="1400" b="1" smtClean="0"/>
            <a:t>упорядоченное </a:t>
          </a:r>
          <a:r>
            <a:rPr lang="ru-RU" sz="1400" b="1" dirty="0" smtClean="0"/>
            <a:t>отношением предшествования </a:t>
          </a:r>
          <a:r>
            <a:rPr lang="ru-RU" sz="1400" b="1" i="1" dirty="0" smtClean="0"/>
            <a:t>⊑</a:t>
          </a:r>
          <a:r>
            <a:rPr lang="ru-RU" sz="1400" b="1" dirty="0" smtClean="0"/>
            <a:t> множество названий операций, разрешаемых субъектам для осуществления над объектами после получения доступа, и сгруппированных в соответствии с выбранной структурой домена </a:t>
          </a:r>
          <a:r>
            <a:rPr lang="ru-RU" sz="1400" b="1" i="1" dirty="0" smtClean="0"/>
            <a:t>⊑</a:t>
          </a:r>
          <a:r>
            <a:rPr lang="en-US" sz="1400" b="1" i="1" baseline="-25000" dirty="0" err="1" smtClean="0"/>
            <a:t>Str</a:t>
          </a:r>
          <a:r>
            <a:rPr lang="ru-RU" sz="1400" b="1" dirty="0" smtClean="0"/>
            <a:t>. </a:t>
          </a:r>
          <a:r>
            <a:rPr lang="en-US" sz="1400" b="1" i="1" dirty="0" err="1" smtClean="0"/>
            <a:t>Str</a:t>
          </a:r>
          <a:r>
            <a:rPr lang="ru-RU" sz="1400" b="1" i="1" dirty="0" smtClean="0"/>
            <a:t> = (</a:t>
          </a:r>
          <a:r>
            <a:rPr lang="en-US" sz="1400" b="1" i="1" dirty="0" smtClean="0"/>
            <a:t>Set</a:t>
          </a:r>
          <a:r>
            <a:rPr lang="ru-RU" sz="1400" b="1" i="1" dirty="0" smtClean="0"/>
            <a:t>, </a:t>
          </a:r>
          <a:r>
            <a:rPr lang="en-US" sz="1400" b="1" i="1" dirty="0" smtClean="0"/>
            <a:t>List</a:t>
          </a:r>
          <a:r>
            <a:rPr lang="ru-RU" sz="1400" b="1" i="1" dirty="0" smtClean="0"/>
            <a:t>, </a:t>
          </a:r>
          <a:r>
            <a:rPr lang="en-US" sz="1400" b="1" i="1" dirty="0" smtClean="0"/>
            <a:t>Tree</a:t>
          </a:r>
          <a:r>
            <a:rPr lang="ru-RU" sz="1400" b="1" i="1" dirty="0" smtClean="0"/>
            <a:t>)</a:t>
          </a:r>
          <a:r>
            <a:rPr lang="ru-RU" sz="1400" b="1" dirty="0" smtClean="0"/>
            <a:t> - вид структуры. </a:t>
          </a:r>
          <a:r>
            <a:rPr lang="en-US" sz="1400" b="1" i="1" dirty="0" smtClean="0"/>
            <a:t>Op</a:t>
          </a:r>
          <a:r>
            <a:rPr lang="ru-RU" sz="1400" b="1" i="1" dirty="0" smtClean="0"/>
            <a:t> = (</a:t>
          </a:r>
          <a:r>
            <a:rPr lang="en-US" sz="1400" b="1" i="1" dirty="0" smtClean="0"/>
            <a:t>Type</a:t>
          </a:r>
          <a:r>
            <a:rPr lang="ru-RU" sz="1400" b="1" i="1" dirty="0" smtClean="0"/>
            <a:t>, </a:t>
          </a:r>
          <a:r>
            <a:rPr lang="en-US" sz="1400" b="1" i="1" dirty="0" err="1" smtClean="0"/>
            <a:t>Acc</a:t>
          </a:r>
          <a:r>
            <a:rPr lang="ru-RU" sz="1400" b="1" i="1" dirty="0" smtClean="0"/>
            <a:t>) – операции</a:t>
          </a:r>
          <a:endParaRPr lang="ru-RU" sz="1400" b="1" i="0" dirty="0"/>
        </a:p>
      </dgm:t>
    </dgm:pt>
    <dgm:pt modelId="{DEF03F44-9ADD-4954-B511-DEE4C64D20F4}" type="parTrans" cxnId="{CB6A8FEE-5806-43DD-91C2-CC2D88F0295F}">
      <dgm:prSet/>
      <dgm:spPr/>
      <dgm:t>
        <a:bodyPr/>
        <a:lstStyle/>
        <a:p>
          <a:endParaRPr lang="ru-RU"/>
        </a:p>
      </dgm:t>
    </dgm:pt>
    <dgm:pt modelId="{8B0C30D1-C6C5-44B3-BCBE-1625ECDBEE7D}" type="sibTrans" cxnId="{CB6A8FEE-5806-43DD-91C2-CC2D88F0295F}">
      <dgm:prSet/>
      <dgm:spPr/>
      <dgm:t>
        <a:bodyPr/>
        <a:lstStyle/>
        <a:p>
          <a:endParaRPr lang="ru-RU"/>
        </a:p>
      </dgm:t>
    </dgm:pt>
    <dgm:pt modelId="{B752AB2C-4318-4ADA-A886-37A7A0401CE5}">
      <dgm:prSet phldrT="[Текст]" custT="1"/>
      <dgm:spPr/>
      <dgm:t>
        <a:bodyPr/>
        <a:lstStyle/>
        <a:p>
          <a:r>
            <a:rPr lang="ru-RU" sz="1400" b="1" dirty="0" smtClean="0"/>
            <a:t>Операция доступа </a:t>
          </a:r>
          <a:r>
            <a:rPr lang="ru-RU" sz="1400" b="1" i="1" dirty="0" smtClean="0"/>
            <a:t>Асс</a:t>
          </a:r>
          <a:r>
            <a:rPr lang="ru-RU" sz="1400" b="1" dirty="0" smtClean="0"/>
            <a:t> сравнивает метки безопасности субъекта и объекта одинаковых типов, устанавливая факт наличия отношения ⊑ между ними, и разрешает/отвергает доступ субъекта к объекту. Истинностное значение результата означает разрешение на доступ субъекту </a:t>
          </a:r>
          <a:r>
            <a:rPr lang="en-US" sz="1400" b="1" dirty="0" smtClean="0"/>
            <a:t>s</a:t>
          </a:r>
          <a:r>
            <a:rPr lang="ru-RU" sz="1400" b="1" dirty="0" smtClean="0"/>
            <a:t> к объекту </a:t>
          </a:r>
          <a:r>
            <a:rPr lang="en-US" sz="1400" b="1" dirty="0" smtClean="0"/>
            <a:t>o</a:t>
          </a:r>
          <a:r>
            <a:rPr lang="ru-RU" sz="1400" b="1" dirty="0" smtClean="0"/>
            <a:t>: </a:t>
          </a:r>
          <a:r>
            <a:rPr lang="en-US" sz="1400" b="1" i="1" dirty="0" err="1" smtClean="0"/>
            <a:t>Acc</a:t>
          </a:r>
          <a:r>
            <a:rPr lang="en-US" sz="1400" b="1" i="1" dirty="0" smtClean="0"/>
            <a:t>(Type(s), Type (o)) = true/false</a:t>
          </a:r>
          <a:r>
            <a:rPr lang="en-US" sz="1400" b="1" dirty="0" smtClean="0"/>
            <a:t>.</a:t>
          </a:r>
          <a:endParaRPr lang="ru-RU" sz="1400" b="1" i="0" dirty="0"/>
        </a:p>
      </dgm:t>
    </dgm:pt>
    <dgm:pt modelId="{9BE2202E-BF0A-4EDF-990F-DDE71E4DD304}" type="parTrans" cxnId="{83F34AAD-C78F-47C1-86C2-7496669A39DA}">
      <dgm:prSet/>
      <dgm:spPr/>
      <dgm:t>
        <a:bodyPr/>
        <a:lstStyle/>
        <a:p>
          <a:endParaRPr lang="ru-RU"/>
        </a:p>
      </dgm:t>
    </dgm:pt>
    <dgm:pt modelId="{9AE3AB59-B409-4378-98DD-F519FBC97CB9}" type="sibTrans" cxnId="{83F34AAD-C78F-47C1-86C2-7496669A39DA}">
      <dgm:prSet/>
      <dgm:spPr/>
      <dgm:t>
        <a:bodyPr/>
        <a:lstStyle/>
        <a:p>
          <a:endParaRPr lang="ru-RU"/>
        </a:p>
      </dgm:t>
    </dgm:pt>
    <dgm:pt modelId="{CAD7E3D1-2CB1-4B59-8CB7-35F31B047A70}">
      <dgm:prSet phldrT="[Текст]" custT="1"/>
      <dgm:spPr/>
      <dgm:t>
        <a:bodyPr/>
        <a:lstStyle/>
        <a:p>
          <a:r>
            <a:rPr lang="ru-RU" sz="1400" b="1" i="1" dirty="0" smtClean="0"/>
            <a:t> </a:t>
          </a:r>
          <a:r>
            <a:rPr lang="ru-RU" sz="1400" b="1" dirty="0" smtClean="0"/>
            <a:t>Операция типизации </a:t>
          </a:r>
          <a:r>
            <a:rPr lang="en-US" sz="1400" b="1" i="1" dirty="0" smtClean="0"/>
            <a:t>Type</a:t>
          </a:r>
          <a:r>
            <a:rPr lang="ru-RU" sz="1400" b="1" i="1" dirty="0" smtClean="0"/>
            <a:t>(</a:t>
          </a:r>
          <a:r>
            <a:rPr lang="en-US" sz="1400" b="1" i="1" dirty="0" smtClean="0"/>
            <a:t>e</a:t>
          </a:r>
          <a:r>
            <a:rPr lang="ru-RU" sz="1400" b="1" i="1" dirty="0" smtClean="0"/>
            <a:t>) = </a:t>
          </a:r>
          <a:r>
            <a:rPr lang="en-US" sz="1400" b="1" i="1" dirty="0" smtClean="0"/>
            <a:t>e</a:t>
          </a:r>
          <a:r>
            <a:rPr lang="ru-RU" sz="1400" b="1" i="1" dirty="0" smtClean="0"/>
            <a:t>:</a:t>
          </a:r>
          <a:r>
            <a:rPr lang="en-US" sz="1400" b="1" i="1" dirty="0" smtClean="0"/>
            <a:t>T </a:t>
          </a:r>
          <a:r>
            <a:rPr lang="ru-RU" sz="1400" b="1" dirty="0" smtClean="0"/>
            <a:t>присваивает сущности </a:t>
          </a:r>
          <a:r>
            <a:rPr lang="ru-RU" sz="1400" b="1" i="1" dirty="0" smtClean="0"/>
            <a:t>е </a:t>
          </a:r>
          <a:r>
            <a:rPr lang="ru-RU" sz="1400" b="1" dirty="0" smtClean="0"/>
            <a:t>атрибут типа </a:t>
          </a:r>
          <a:r>
            <a:rPr lang="en-US" sz="1400" b="1" i="1" dirty="0" smtClean="0"/>
            <a:t>T </a:t>
          </a:r>
          <a:r>
            <a:rPr lang="ru-RU" sz="1400" b="1" dirty="0" smtClean="0"/>
            <a:t>в виде ее метки безопасности, имеющей вид некоторого элемента домена или структурированного подмножества узлов, подчиненных данному элементу.</a:t>
          </a:r>
          <a:endParaRPr lang="ru-RU" sz="1400" b="1" i="0" dirty="0"/>
        </a:p>
      </dgm:t>
    </dgm:pt>
    <dgm:pt modelId="{7095AEDB-DAAD-4D07-8C50-932BCB786081}" type="parTrans" cxnId="{D865AA47-2D07-4DD1-8ADA-C32B89ACA100}">
      <dgm:prSet/>
      <dgm:spPr/>
      <dgm:t>
        <a:bodyPr/>
        <a:lstStyle/>
        <a:p>
          <a:endParaRPr lang="ru-RU"/>
        </a:p>
      </dgm:t>
    </dgm:pt>
    <dgm:pt modelId="{870D1D85-05C0-41B3-A54F-A5055D41224A}" type="sibTrans" cxnId="{D865AA47-2D07-4DD1-8ADA-C32B89ACA100}">
      <dgm:prSet/>
      <dgm:spPr/>
      <dgm:t>
        <a:bodyPr/>
        <a:lstStyle/>
        <a:p>
          <a:endParaRPr lang="ru-RU"/>
        </a:p>
      </dgm:t>
    </dgm:pt>
    <dgm:pt modelId="{50C64089-65D8-49AD-B2B6-D1D8AD3940A0}" type="pres">
      <dgm:prSet presAssocID="{C36EABD6-24B9-4E88-9EEE-55E25681E7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A8224A-D0CB-4044-88D7-ED355EA201F5}" type="pres">
      <dgm:prSet presAssocID="{6D6B9E1E-6128-4808-A37F-C368F3EA6826}" presName="parentText" presStyleLbl="node1" presStyleIdx="0" presStyleCnt="3" custScaleY="362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452D1-E7C0-46DD-AB25-2DDD6BBC3DE6}" type="pres">
      <dgm:prSet presAssocID="{6D6B9E1E-6128-4808-A37F-C368F3EA6826}" presName="childText" presStyleLbl="revTx" presStyleIdx="0" presStyleCnt="3" custLinFactNeighborX="2716" custLinFactNeighborY="8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6AC27-30A0-41DD-839C-41F47F5983B9}" type="pres">
      <dgm:prSet presAssocID="{9CD168BC-23AF-48B1-9CC8-FAB81CFB9A54}" presName="parentText" presStyleLbl="node1" presStyleIdx="1" presStyleCnt="3" custScaleY="33397" custLinFactNeighborX="259" custLinFactNeighborY="-89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119005-426C-4AE6-9B97-B0EE01072254}" type="pres">
      <dgm:prSet presAssocID="{9CD168BC-23AF-48B1-9CC8-FAB81CFB9A54}" presName="childText" presStyleLbl="revTx" presStyleIdx="1" presStyleCnt="3" custScaleY="24079" custLinFactNeighborX="517" custLinFactNeighborY="-52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3F1B8C-0FF7-4D62-9FDB-948CA26AC567}" type="pres">
      <dgm:prSet presAssocID="{BC21E566-9F7B-4BDB-A3DB-FBE6FCCB7A72}" presName="parentText" presStyleLbl="node1" presStyleIdx="2" presStyleCnt="3" custScaleY="38884" custLinFactNeighborX="129" custLinFactNeighborY="15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1B135-3F89-4D26-A0D6-902295D129D8}" type="pres">
      <dgm:prSet presAssocID="{BC21E566-9F7B-4BDB-A3DB-FBE6FCCB7A72}" presName="childText" presStyleLbl="revTx" presStyleIdx="2" presStyleCnt="3" custLinFactNeighborX="388" custLinFactNeighborY="16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E2A1C8-E2D6-46EA-A3F6-525D948B3CA0}" srcId="{6D6B9E1E-6128-4808-A37F-C368F3EA6826}" destId="{F4FFB68C-FCD8-47DA-93B5-DF43E97EF9E8}" srcOrd="1" destOrd="0" parTransId="{74A1453B-FBC0-48C5-B0E9-62AD69AE9E69}" sibTransId="{6DA91945-D26A-4BCF-B573-C033CF8D0B1F}"/>
    <dgm:cxn modelId="{3EC2C87B-AF06-4BE1-919B-0A3F59550125}" type="presOf" srcId="{58448108-5388-42D6-B540-47A15EA5F58F}" destId="{8A119005-426C-4AE6-9B97-B0EE01072254}" srcOrd="0" destOrd="0" presId="urn:microsoft.com/office/officeart/2005/8/layout/vList2"/>
    <dgm:cxn modelId="{CF01E587-AE68-463F-A245-4DC76991600B}" srcId="{9CD168BC-23AF-48B1-9CC8-FAB81CFB9A54}" destId="{58448108-5388-42D6-B540-47A15EA5F58F}" srcOrd="0" destOrd="0" parTransId="{1B9909EC-3015-444A-B1B4-DD25CBAB97B3}" sibTransId="{F995ECA4-FE3D-4571-8F40-D6F52124316B}"/>
    <dgm:cxn modelId="{5B3EA4D3-62B0-472B-994E-613C984A13F5}" type="presOf" srcId="{BC21E566-9F7B-4BDB-A3DB-FBE6FCCB7A72}" destId="{EF3F1B8C-0FF7-4D62-9FDB-948CA26AC567}" srcOrd="0" destOrd="0" presId="urn:microsoft.com/office/officeart/2005/8/layout/vList2"/>
    <dgm:cxn modelId="{CC5E3EB6-8B34-4E85-B80F-CCFC3A81CCC5}" type="presOf" srcId="{92F86AA2-F3D4-4048-B90F-14D489163689}" destId="{112452D1-E7C0-46DD-AB25-2DDD6BBC3DE6}" srcOrd="0" destOrd="0" presId="urn:microsoft.com/office/officeart/2005/8/layout/vList2"/>
    <dgm:cxn modelId="{4B4FB88F-7122-4868-A055-9FF6D6A02680}" srcId="{C36EABD6-24B9-4E88-9EEE-55E25681E77C}" destId="{6D6B9E1E-6128-4808-A37F-C368F3EA6826}" srcOrd="0" destOrd="0" parTransId="{D5E8FF59-983B-478F-B5F2-B5E6D3921D21}" sibTransId="{E936B9DC-E83C-44EA-9105-139AD3814D4C}"/>
    <dgm:cxn modelId="{E36E853B-9EFD-4B3F-A64B-A3C57811B8C3}" type="presOf" srcId="{C36EABD6-24B9-4E88-9EEE-55E25681E77C}" destId="{50C64089-65D8-49AD-B2B6-D1D8AD3940A0}" srcOrd="0" destOrd="0" presId="urn:microsoft.com/office/officeart/2005/8/layout/vList2"/>
    <dgm:cxn modelId="{8C324D8C-CCCA-4D23-8E9A-5C2BC2CBC03D}" srcId="{6D6B9E1E-6128-4808-A37F-C368F3EA6826}" destId="{92F86AA2-F3D4-4048-B90F-14D489163689}" srcOrd="0" destOrd="0" parTransId="{CDD47577-19AE-49B0-8DB4-40C6BD603E77}" sibTransId="{1D2803EC-4AB5-4D98-84DF-535012A29052}"/>
    <dgm:cxn modelId="{B4D1B74F-273C-4F79-8DD7-F484A94622F2}" srcId="{C36EABD6-24B9-4E88-9EEE-55E25681E77C}" destId="{9CD168BC-23AF-48B1-9CC8-FAB81CFB9A54}" srcOrd="1" destOrd="0" parTransId="{DC455EEA-47F3-44E4-9526-9332B4CBBCFF}" sibTransId="{36FB8070-1C4B-49DA-8F64-1AD6C8D020E6}"/>
    <dgm:cxn modelId="{BD4F05F4-6811-4E55-AC76-9FB282493D52}" type="presOf" srcId="{62A515C4-0AE7-409D-A457-853106768DB4}" destId="{35A1B135-3F89-4D26-A0D6-902295D129D8}" srcOrd="0" destOrd="0" presId="urn:microsoft.com/office/officeart/2005/8/layout/vList2"/>
    <dgm:cxn modelId="{E357AF58-C6A1-48FB-AADE-F89852D5EB04}" srcId="{C36EABD6-24B9-4E88-9EEE-55E25681E77C}" destId="{BC21E566-9F7B-4BDB-A3DB-FBE6FCCB7A72}" srcOrd="2" destOrd="0" parTransId="{6651DE90-A0E9-47B0-99B7-C14DB8FE272D}" sibTransId="{2CEC06B5-5403-4906-98D1-D728577172E0}"/>
    <dgm:cxn modelId="{39FCAE58-8829-4BD8-9286-57D857EC302C}" type="presOf" srcId="{6D6B9E1E-6128-4808-A37F-C368F3EA6826}" destId="{A2A8224A-D0CB-4044-88D7-ED355EA201F5}" srcOrd="0" destOrd="0" presId="urn:microsoft.com/office/officeart/2005/8/layout/vList2"/>
    <dgm:cxn modelId="{83F34AAD-C78F-47C1-86C2-7496669A39DA}" srcId="{BC21E566-9F7B-4BDB-A3DB-FBE6FCCB7A72}" destId="{B752AB2C-4318-4ADA-A886-37A7A0401CE5}" srcOrd="2" destOrd="0" parTransId="{9BE2202E-BF0A-4EDF-990F-DDE71E4DD304}" sibTransId="{9AE3AB59-B409-4378-98DD-F519FBC97CB9}"/>
    <dgm:cxn modelId="{59A79420-60E9-4EBF-8794-7E28FAD46F1C}" type="presOf" srcId="{9CD168BC-23AF-48B1-9CC8-FAB81CFB9A54}" destId="{49C6AC27-30A0-41DD-839C-41F47F5983B9}" srcOrd="0" destOrd="0" presId="urn:microsoft.com/office/officeart/2005/8/layout/vList2"/>
    <dgm:cxn modelId="{0AA83DA9-2A4F-4FB1-8FF3-C13E141F6EE2}" type="presOf" srcId="{F4FFB68C-FCD8-47DA-93B5-DF43E97EF9E8}" destId="{112452D1-E7C0-46DD-AB25-2DDD6BBC3DE6}" srcOrd="0" destOrd="1" presId="urn:microsoft.com/office/officeart/2005/8/layout/vList2"/>
    <dgm:cxn modelId="{48889AA3-4FCA-4AB8-BAF5-F09AAEFEA8A9}" type="presOf" srcId="{B752AB2C-4318-4ADA-A886-37A7A0401CE5}" destId="{35A1B135-3F89-4D26-A0D6-902295D129D8}" srcOrd="0" destOrd="2" presId="urn:microsoft.com/office/officeart/2005/8/layout/vList2"/>
    <dgm:cxn modelId="{D865AA47-2D07-4DD1-8ADA-C32B89ACA100}" srcId="{BC21E566-9F7B-4BDB-A3DB-FBE6FCCB7A72}" destId="{CAD7E3D1-2CB1-4B59-8CB7-35F31B047A70}" srcOrd="1" destOrd="0" parTransId="{7095AEDB-DAAD-4D07-8C50-932BCB786081}" sibTransId="{870D1D85-05C0-41B3-A54F-A5055D41224A}"/>
    <dgm:cxn modelId="{E1362BA3-1AD3-4609-B4C5-38BACB9E9DDE}" type="presOf" srcId="{CAD7E3D1-2CB1-4B59-8CB7-35F31B047A70}" destId="{35A1B135-3F89-4D26-A0D6-902295D129D8}" srcOrd="0" destOrd="1" presId="urn:microsoft.com/office/officeart/2005/8/layout/vList2"/>
    <dgm:cxn modelId="{CB6A8FEE-5806-43DD-91C2-CC2D88F0295F}" srcId="{BC21E566-9F7B-4BDB-A3DB-FBE6FCCB7A72}" destId="{62A515C4-0AE7-409D-A457-853106768DB4}" srcOrd="0" destOrd="0" parTransId="{DEF03F44-9ADD-4954-B511-DEE4C64D20F4}" sibTransId="{8B0C30D1-C6C5-44B3-BCBE-1625ECDBEE7D}"/>
    <dgm:cxn modelId="{09163F84-9406-445E-8E06-FD7092C8C760}" type="presParOf" srcId="{50C64089-65D8-49AD-B2B6-D1D8AD3940A0}" destId="{A2A8224A-D0CB-4044-88D7-ED355EA201F5}" srcOrd="0" destOrd="0" presId="urn:microsoft.com/office/officeart/2005/8/layout/vList2"/>
    <dgm:cxn modelId="{79458ECF-D11A-40A9-8512-4CDF427553CB}" type="presParOf" srcId="{50C64089-65D8-49AD-B2B6-D1D8AD3940A0}" destId="{112452D1-E7C0-46DD-AB25-2DDD6BBC3DE6}" srcOrd="1" destOrd="0" presId="urn:microsoft.com/office/officeart/2005/8/layout/vList2"/>
    <dgm:cxn modelId="{4E3C55F3-F572-4EEF-A38E-927DD3771624}" type="presParOf" srcId="{50C64089-65D8-49AD-B2B6-D1D8AD3940A0}" destId="{49C6AC27-30A0-41DD-839C-41F47F5983B9}" srcOrd="2" destOrd="0" presId="urn:microsoft.com/office/officeart/2005/8/layout/vList2"/>
    <dgm:cxn modelId="{EC45649F-C790-4ED3-8CA3-8E77D11642E2}" type="presParOf" srcId="{50C64089-65D8-49AD-B2B6-D1D8AD3940A0}" destId="{8A119005-426C-4AE6-9B97-B0EE01072254}" srcOrd="3" destOrd="0" presId="urn:microsoft.com/office/officeart/2005/8/layout/vList2"/>
    <dgm:cxn modelId="{77E3F549-EF94-4F03-8546-AFA9DD506D76}" type="presParOf" srcId="{50C64089-65D8-49AD-B2B6-D1D8AD3940A0}" destId="{EF3F1B8C-0FF7-4D62-9FDB-948CA26AC567}" srcOrd="4" destOrd="0" presId="urn:microsoft.com/office/officeart/2005/8/layout/vList2"/>
    <dgm:cxn modelId="{B6812E33-B446-4671-87AB-AFE681D1912E}" type="presParOf" srcId="{50C64089-65D8-49AD-B2B6-D1D8AD3940A0}" destId="{35A1B135-3F89-4D26-A0D6-902295D129D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6EABD6-24B9-4E88-9EEE-55E25681E7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6B9E1E-6128-4808-A37F-C368F3EA6826}">
      <dgm:prSet phldrT="[Текст]" custT="1"/>
      <dgm:spPr/>
      <dgm:t>
        <a:bodyPr/>
        <a:lstStyle/>
        <a:p>
          <a:r>
            <a:rPr lang="ru-RU" sz="2400" dirty="0" smtClean="0"/>
            <a:t>Механизм разграничения доступа по критерию </a:t>
          </a:r>
          <a:r>
            <a:rPr lang="en-US" sz="2400" dirty="0" smtClean="0"/>
            <a:t>T</a:t>
          </a:r>
          <a:r>
            <a:rPr lang="ru-RU" sz="2400" dirty="0" smtClean="0"/>
            <a:t>:</a:t>
          </a:r>
          <a:endParaRPr lang="ru-RU" sz="2400" dirty="0"/>
        </a:p>
      </dgm:t>
    </dgm:pt>
    <dgm:pt modelId="{D5E8FF59-983B-478F-B5F2-B5E6D3921D21}" type="parTrans" cxnId="{4B4FB88F-7122-4868-A055-9FF6D6A02680}">
      <dgm:prSet/>
      <dgm:spPr/>
      <dgm:t>
        <a:bodyPr/>
        <a:lstStyle/>
        <a:p>
          <a:endParaRPr lang="ru-RU"/>
        </a:p>
      </dgm:t>
    </dgm:pt>
    <dgm:pt modelId="{E936B9DC-E83C-44EA-9105-139AD3814D4C}" type="sibTrans" cxnId="{4B4FB88F-7122-4868-A055-9FF6D6A02680}">
      <dgm:prSet/>
      <dgm:spPr/>
      <dgm:t>
        <a:bodyPr/>
        <a:lstStyle/>
        <a:p>
          <a:endParaRPr lang="ru-RU"/>
        </a:p>
      </dgm:t>
    </dgm:pt>
    <dgm:pt modelId="{92F86AA2-F3D4-4048-B90F-14D489163689}">
      <dgm:prSet phldrT="[Текст]" custT="1"/>
      <dgm:spPr/>
      <dgm:t>
        <a:bodyPr/>
        <a:lstStyle/>
        <a:p>
          <a:r>
            <a:rPr lang="en-US" sz="2400" b="1" i="0" dirty="0" err="1" smtClean="0"/>
            <a:t>Acc</a:t>
          </a:r>
          <a:r>
            <a:rPr lang="ru-RU" sz="2400" b="1" i="0" dirty="0" smtClean="0"/>
            <a:t>(</a:t>
          </a:r>
          <a:r>
            <a:rPr lang="en-US" sz="2400" b="1" i="0" dirty="0" smtClean="0"/>
            <a:t>Type</a:t>
          </a:r>
          <a:r>
            <a:rPr lang="ru-RU" sz="2400" b="1" i="0" dirty="0" smtClean="0"/>
            <a:t>(</a:t>
          </a:r>
          <a:r>
            <a:rPr lang="en-US" sz="2400" b="1" i="0" dirty="0" smtClean="0"/>
            <a:t>s</a:t>
          </a:r>
          <a:r>
            <a:rPr lang="ru-RU" sz="2400" b="1" i="0" dirty="0" smtClean="0"/>
            <a:t>), </a:t>
          </a:r>
          <a:r>
            <a:rPr lang="en-US" sz="2400" b="1" i="0" dirty="0" smtClean="0"/>
            <a:t>Type</a:t>
          </a:r>
          <a:r>
            <a:rPr lang="ru-RU" sz="2400" b="1" i="0" dirty="0" smtClean="0"/>
            <a:t>(</a:t>
          </a:r>
          <a:r>
            <a:rPr lang="en-US" sz="2400" b="1" i="0" dirty="0" smtClean="0"/>
            <a:t>o</a:t>
          </a:r>
          <a:r>
            <a:rPr lang="ru-RU" sz="2400" b="1" i="0" dirty="0" smtClean="0"/>
            <a:t>)) = </a:t>
          </a:r>
          <a:r>
            <a:rPr lang="en-US" sz="2400" b="1" i="0" dirty="0" smtClean="0"/>
            <a:t>true</a:t>
          </a:r>
          <a:r>
            <a:rPr lang="ru-RU" sz="2400" b="1" i="0" dirty="0" smtClean="0"/>
            <a:t>, если выполняется </a:t>
          </a:r>
          <a:r>
            <a:rPr lang="en-US" sz="2400" b="1" i="0" dirty="0" smtClean="0"/>
            <a:t>Type</a:t>
          </a:r>
          <a:r>
            <a:rPr lang="ru-RU" sz="2400" b="1" i="0" dirty="0" smtClean="0"/>
            <a:t>(</a:t>
          </a:r>
          <a:r>
            <a:rPr lang="en-US" sz="2400" b="1" i="0" dirty="0" smtClean="0"/>
            <a:t>o</a:t>
          </a:r>
          <a:r>
            <a:rPr lang="ru-RU" sz="2400" b="1" i="0" dirty="0" smtClean="0"/>
            <a:t>) ⊑ </a:t>
          </a:r>
          <a:r>
            <a:rPr lang="en-US" sz="2400" b="1" i="0" dirty="0" smtClean="0"/>
            <a:t>Type</a:t>
          </a:r>
          <a:r>
            <a:rPr lang="ru-RU" sz="2400" b="1" i="0" dirty="0" smtClean="0"/>
            <a:t>(</a:t>
          </a:r>
          <a:r>
            <a:rPr lang="en-US" sz="2400" b="1" i="0" dirty="0" smtClean="0"/>
            <a:t>s</a:t>
          </a:r>
          <a:r>
            <a:rPr lang="ru-RU" sz="2400" b="1" i="0" dirty="0" smtClean="0"/>
            <a:t>), и </a:t>
          </a:r>
          <a:r>
            <a:rPr lang="en-US" sz="2400" b="1" i="0" dirty="0" smtClean="0"/>
            <a:t>false </a:t>
          </a:r>
          <a:r>
            <a:rPr lang="ru-RU" sz="2400" b="1" i="0" dirty="0" smtClean="0"/>
            <a:t>во всех остальных случаях</a:t>
          </a:r>
          <a:endParaRPr lang="ru-RU" sz="2400" b="1" i="0" dirty="0"/>
        </a:p>
      </dgm:t>
    </dgm:pt>
    <dgm:pt modelId="{CDD47577-19AE-49B0-8DB4-40C6BD603E77}" type="parTrans" cxnId="{8C324D8C-CCCA-4D23-8E9A-5C2BC2CBC03D}">
      <dgm:prSet/>
      <dgm:spPr/>
      <dgm:t>
        <a:bodyPr/>
        <a:lstStyle/>
        <a:p>
          <a:endParaRPr lang="ru-RU"/>
        </a:p>
      </dgm:t>
    </dgm:pt>
    <dgm:pt modelId="{1D2803EC-4AB5-4D98-84DF-535012A29052}" type="sibTrans" cxnId="{8C324D8C-CCCA-4D23-8E9A-5C2BC2CBC03D}">
      <dgm:prSet/>
      <dgm:spPr/>
      <dgm:t>
        <a:bodyPr/>
        <a:lstStyle/>
        <a:p>
          <a:endParaRPr lang="ru-RU"/>
        </a:p>
      </dgm:t>
    </dgm:pt>
    <dgm:pt modelId="{9CD168BC-23AF-48B1-9CC8-FAB81CFB9A54}">
      <dgm:prSet phldrT="[Текст]" custT="1"/>
      <dgm:spPr/>
      <dgm:t>
        <a:bodyPr/>
        <a:lstStyle/>
        <a:p>
          <a:r>
            <a:rPr lang="ru-RU" sz="2400" dirty="0" smtClean="0"/>
            <a:t>Многокритериальное разграничение доступа  по критериям Т1. … </a:t>
          </a:r>
          <a:r>
            <a:rPr lang="en-US" sz="2400" dirty="0" err="1" smtClean="0"/>
            <a:t>Tk</a:t>
          </a:r>
          <a:r>
            <a:rPr lang="ru-RU" sz="2400" dirty="0" smtClean="0"/>
            <a:t>;</a:t>
          </a:r>
          <a:endParaRPr lang="ru-RU" sz="2400" dirty="0"/>
        </a:p>
      </dgm:t>
    </dgm:pt>
    <dgm:pt modelId="{DC455EEA-47F3-44E4-9526-9332B4CBBCFF}" type="parTrans" cxnId="{B4D1B74F-273C-4F79-8DD7-F484A94622F2}">
      <dgm:prSet/>
      <dgm:spPr/>
      <dgm:t>
        <a:bodyPr/>
        <a:lstStyle/>
        <a:p>
          <a:endParaRPr lang="ru-RU"/>
        </a:p>
      </dgm:t>
    </dgm:pt>
    <dgm:pt modelId="{36FB8070-1C4B-49DA-8F64-1AD6C8D020E6}" type="sibTrans" cxnId="{B4D1B74F-273C-4F79-8DD7-F484A94622F2}">
      <dgm:prSet/>
      <dgm:spPr/>
      <dgm:t>
        <a:bodyPr/>
        <a:lstStyle/>
        <a:p>
          <a:endParaRPr lang="ru-RU"/>
        </a:p>
      </dgm:t>
    </dgm:pt>
    <dgm:pt modelId="{58448108-5388-42D6-B540-47A15EA5F58F}">
      <dgm:prSet phldrT="[Текст]" custT="1"/>
      <dgm:spPr/>
      <dgm:t>
        <a:bodyPr/>
        <a:lstStyle/>
        <a:p>
          <a:r>
            <a:rPr lang="en-US" sz="2400" b="1" i="0" dirty="0" err="1" smtClean="0"/>
            <a:t>Acc</a:t>
          </a:r>
          <a:r>
            <a:rPr lang="en-US" sz="2400" b="1" i="0" dirty="0" smtClean="0"/>
            <a:t>(</a:t>
          </a:r>
          <a:r>
            <a:rPr lang="en-US" sz="2400" b="1" i="0" dirty="0" err="1" smtClean="0"/>
            <a:t>Type</a:t>
          </a:r>
          <a:r>
            <a:rPr lang="en-US" sz="2400" b="1" i="0" baseline="30000" dirty="0" err="1" smtClean="0"/>
            <a:t>i</a:t>
          </a:r>
          <a:r>
            <a:rPr lang="en-US" sz="2400" b="1" i="0" dirty="0" smtClean="0"/>
            <a:t>(s), </a:t>
          </a:r>
          <a:r>
            <a:rPr lang="en-US" sz="2400" b="1" i="0" dirty="0" err="1" smtClean="0"/>
            <a:t>Type</a:t>
          </a:r>
          <a:r>
            <a:rPr lang="en-US" sz="2400" b="1" i="0" baseline="30000" dirty="0" err="1" smtClean="0"/>
            <a:t>i</a:t>
          </a:r>
          <a:r>
            <a:rPr lang="en-US" sz="2400" b="1" i="0" dirty="0" smtClean="0"/>
            <a:t>(o)) = true, </a:t>
          </a:r>
          <a:r>
            <a:rPr lang="en-US" sz="2400" b="1" i="0" dirty="0" err="1" smtClean="0"/>
            <a:t>i</a:t>
          </a:r>
          <a:r>
            <a:rPr lang="en-US" sz="2400" b="1" i="0" dirty="0" smtClean="0"/>
            <a:t>=1,…K</a:t>
          </a:r>
          <a:r>
            <a:rPr lang="ru-RU" sz="2400" b="1" i="0" dirty="0" smtClean="0"/>
            <a:t> </a:t>
          </a:r>
          <a:endParaRPr lang="ru-RU" sz="2400" b="1" i="0" dirty="0"/>
        </a:p>
      </dgm:t>
    </dgm:pt>
    <dgm:pt modelId="{1B9909EC-3015-444A-B1B4-DD25CBAB97B3}" type="parTrans" cxnId="{CF01E587-AE68-463F-A245-4DC76991600B}">
      <dgm:prSet/>
      <dgm:spPr/>
      <dgm:t>
        <a:bodyPr/>
        <a:lstStyle/>
        <a:p>
          <a:endParaRPr lang="ru-RU"/>
        </a:p>
      </dgm:t>
    </dgm:pt>
    <dgm:pt modelId="{F995ECA4-FE3D-4571-8F40-D6F52124316B}" type="sibTrans" cxnId="{CF01E587-AE68-463F-A245-4DC76991600B}">
      <dgm:prSet/>
      <dgm:spPr/>
      <dgm:t>
        <a:bodyPr/>
        <a:lstStyle/>
        <a:p>
          <a:endParaRPr lang="ru-RU"/>
        </a:p>
      </dgm:t>
    </dgm:pt>
    <dgm:pt modelId="{50C64089-65D8-49AD-B2B6-D1D8AD3940A0}" type="pres">
      <dgm:prSet presAssocID="{C36EABD6-24B9-4E88-9EEE-55E25681E7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A8224A-D0CB-4044-88D7-ED355EA201F5}" type="pres">
      <dgm:prSet presAssocID="{6D6B9E1E-6128-4808-A37F-C368F3EA6826}" presName="parentText" presStyleLbl="node1" presStyleIdx="0" presStyleCnt="2" custScaleY="362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452D1-E7C0-46DD-AB25-2DDD6BBC3DE6}" type="pres">
      <dgm:prSet presAssocID="{6D6B9E1E-6128-4808-A37F-C368F3EA6826}" presName="childText" presStyleLbl="revTx" presStyleIdx="0" presStyleCnt="2" custLinFactNeighborX="2716" custLinFactNeighborY="8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6AC27-30A0-41DD-839C-41F47F5983B9}" type="pres">
      <dgm:prSet presAssocID="{9CD168BC-23AF-48B1-9CC8-FAB81CFB9A54}" presName="parentText" presStyleLbl="node1" presStyleIdx="1" presStyleCnt="2" custScaleY="73223" custLinFactNeighborX="259" custLinFactNeighborY="-89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119005-426C-4AE6-9B97-B0EE01072254}" type="pres">
      <dgm:prSet presAssocID="{9CD168BC-23AF-48B1-9CC8-FAB81CFB9A54}" presName="childText" presStyleLbl="revTx" presStyleIdx="1" presStyleCnt="2" custScaleY="24079" custLinFactNeighborX="517" custLinFactNeighborY="-52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C26D8F-D492-4E9B-B497-517621A1059D}" type="presOf" srcId="{58448108-5388-42D6-B540-47A15EA5F58F}" destId="{8A119005-426C-4AE6-9B97-B0EE01072254}" srcOrd="0" destOrd="0" presId="urn:microsoft.com/office/officeart/2005/8/layout/vList2"/>
    <dgm:cxn modelId="{4B4FB88F-7122-4868-A055-9FF6D6A02680}" srcId="{C36EABD6-24B9-4E88-9EEE-55E25681E77C}" destId="{6D6B9E1E-6128-4808-A37F-C368F3EA6826}" srcOrd="0" destOrd="0" parTransId="{D5E8FF59-983B-478F-B5F2-B5E6D3921D21}" sibTransId="{E936B9DC-E83C-44EA-9105-139AD3814D4C}"/>
    <dgm:cxn modelId="{B8E16326-BE41-437A-85B7-27488D5AE1C7}" type="presOf" srcId="{6D6B9E1E-6128-4808-A37F-C368F3EA6826}" destId="{A2A8224A-D0CB-4044-88D7-ED355EA201F5}" srcOrd="0" destOrd="0" presId="urn:microsoft.com/office/officeart/2005/8/layout/vList2"/>
    <dgm:cxn modelId="{8C324D8C-CCCA-4D23-8E9A-5C2BC2CBC03D}" srcId="{6D6B9E1E-6128-4808-A37F-C368F3EA6826}" destId="{92F86AA2-F3D4-4048-B90F-14D489163689}" srcOrd="0" destOrd="0" parTransId="{CDD47577-19AE-49B0-8DB4-40C6BD603E77}" sibTransId="{1D2803EC-4AB5-4D98-84DF-535012A29052}"/>
    <dgm:cxn modelId="{A312E740-7E3B-478A-AB9E-02C2501F0C2D}" type="presOf" srcId="{92F86AA2-F3D4-4048-B90F-14D489163689}" destId="{112452D1-E7C0-46DD-AB25-2DDD6BBC3DE6}" srcOrd="0" destOrd="0" presId="urn:microsoft.com/office/officeart/2005/8/layout/vList2"/>
    <dgm:cxn modelId="{B4D1B74F-273C-4F79-8DD7-F484A94622F2}" srcId="{C36EABD6-24B9-4E88-9EEE-55E25681E77C}" destId="{9CD168BC-23AF-48B1-9CC8-FAB81CFB9A54}" srcOrd="1" destOrd="0" parTransId="{DC455EEA-47F3-44E4-9526-9332B4CBBCFF}" sibTransId="{36FB8070-1C4B-49DA-8F64-1AD6C8D020E6}"/>
    <dgm:cxn modelId="{8F998A8E-1C24-4EF8-824B-946E0E3D17CE}" type="presOf" srcId="{9CD168BC-23AF-48B1-9CC8-FAB81CFB9A54}" destId="{49C6AC27-30A0-41DD-839C-41F47F5983B9}" srcOrd="0" destOrd="0" presId="urn:microsoft.com/office/officeart/2005/8/layout/vList2"/>
    <dgm:cxn modelId="{2EEE50A2-0B13-4115-A5C7-43F13F576B78}" type="presOf" srcId="{C36EABD6-24B9-4E88-9EEE-55E25681E77C}" destId="{50C64089-65D8-49AD-B2B6-D1D8AD3940A0}" srcOrd="0" destOrd="0" presId="urn:microsoft.com/office/officeart/2005/8/layout/vList2"/>
    <dgm:cxn modelId="{CF01E587-AE68-463F-A245-4DC76991600B}" srcId="{9CD168BC-23AF-48B1-9CC8-FAB81CFB9A54}" destId="{58448108-5388-42D6-B540-47A15EA5F58F}" srcOrd="0" destOrd="0" parTransId="{1B9909EC-3015-444A-B1B4-DD25CBAB97B3}" sibTransId="{F995ECA4-FE3D-4571-8F40-D6F52124316B}"/>
    <dgm:cxn modelId="{EF823AA4-F888-45CF-8C37-AB9456E1BCE7}" type="presParOf" srcId="{50C64089-65D8-49AD-B2B6-D1D8AD3940A0}" destId="{A2A8224A-D0CB-4044-88D7-ED355EA201F5}" srcOrd="0" destOrd="0" presId="urn:microsoft.com/office/officeart/2005/8/layout/vList2"/>
    <dgm:cxn modelId="{57D1B604-6327-4866-935F-156793BC71AD}" type="presParOf" srcId="{50C64089-65D8-49AD-B2B6-D1D8AD3940A0}" destId="{112452D1-E7C0-46DD-AB25-2DDD6BBC3DE6}" srcOrd="1" destOrd="0" presId="urn:microsoft.com/office/officeart/2005/8/layout/vList2"/>
    <dgm:cxn modelId="{14CCE1C4-BC78-4C27-B1DD-296812190025}" type="presParOf" srcId="{50C64089-65D8-49AD-B2B6-D1D8AD3940A0}" destId="{49C6AC27-30A0-41DD-839C-41F47F5983B9}" srcOrd="2" destOrd="0" presId="urn:microsoft.com/office/officeart/2005/8/layout/vList2"/>
    <dgm:cxn modelId="{6B76F5AD-DBC8-47B5-ADA8-EB61A6C731E2}" type="presParOf" srcId="{50C64089-65D8-49AD-B2B6-D1D8AD3940A0}" destId="{8A119005-426C-4AE6-9B97-B0EE0107225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6EABD6-24B9-4E88-9EEE-55E25681E7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6B9E1E-6128-4808-A37F-C368F3EA6826}">
      <dgm:prSet phldrT="[Текст]" custT="1"/>
      <dgm:spPr/>
      <dgm:t>
        <a:bodyPr/>
        <a:lstStyle/>
        <a:p>
          <a:r>
            <a:rPr lang="ru-RU" sz="3200" dirty="0" smtClean="0"/>
            <a:t>Многоуровневое определение модели </a:t>
          </a:r>
          <a:r>
            <a:rPr lang="ru-RU" sz="3200" dirty="0" err="1" smtClean="0"/>
            <a:t>ТАРД</a:t>
          </a:r>
          <a:r>
            <a:rPr lang="ru-RU" sz="3200" dirty="0" smtClean="0"/>
            <a:t>:</a:t>
          </a:r>
          <a:endParaRPr lang="ru-RU" sz="3200" dirty="0"/>
        </a:p>
      </dgm:t>
    </dgm:pt>
    <dgm:pt modelId="{D5E8FF59-983B-478F-B5F2-B5E6D3921D21}" type="parTrans" cxnId="{4B4FB88F-7122-4868-A055-9FF6D6A02680}">
      <dgm:prSet/>
      <dgm:spPr/>
      <dgm:t>
        <a:bodyPr/>
        <a:lstStyle/>
        <a:p>
          <a:endParaRPr lang="ru-RU"/>
        </a:p>
      </dgm:t>
    </dgm:pt>
    <dgm:pt modelId="{E936B9DC-E83C-44EA-9105-139AD3814D4C}" type="sibTrans" cxnId="{4B4FB88F-7122-4868-A055-9FF6D6A02680}">
      <dgm:prSet/>
      <dgm:spPr/>
      <dgm:t>
        <a:bodyPr/>
        <a:lstStyle/>
        <a:p>
          <a:endParaRPr lang="ru-RU"/>
        </a:p>
      </dgm:t>
    </dgm:pt>
    <dgm:pt modelId="{92F86AA2-F3D4-4048-B90F-14D489163689}">
      <dgm:prSet phldrT="[Текст]" custT="1"/>
      <dgm:spPr/>
      <dgm:t>
        <a:bodyPr/>
        <a:lstStyle/>
        <a:p>
          <a:r>
            <a:rPr lang="en-US" sz="1800" b="1" i="1" dirty="0" smtClean="0"/>
            <a:t>T</a:t>
          </a:r>
          <a:r>
            <a:rPr lang="ru-RU" sz="1800" b="1" i="1" dirty="0" smtClean="0"/>
            <a:t> = (</a:t>
          </a:r>
          <a:r>
            <a:rPr lang="en-US" sz="1800" b="1" i="1" dirty="0" err="1" smtClean="0"/>
            <a:t>T</a:t>
          </a:r>
          <a:r>
            <a:rPr lang="en-US" sz="1800" b="1" i="1" baseline="-25000" dirty="0" err="1" smtClean="0"/>
            <a:t>META</a:t>
          </a:r>
          <a:r>
            <a:rPr lang="ru-RU" sz="1800" b="1" i="1" dirty="0" smtClean="0"/>
            <a:t>, </a:t>
          </a:r>
          <a:r>
            <a:rPr lang="en-US" sz="1800" b="1" i="1" dirty="0" err="1" smtClean="0"/>
            <a:t>T</a:t>
          </a:r>
          <a:r>
            <a:rPr lang="en-US" sz="1800" b="1" i="1" baseline="-25000" dirty="0" err="1" smtClean="0"/>
            <a:t>OBJ</a:t>
          </a:r>
          <a:r>
            <a:rPr lang="ru-RU" sz="1800" b="1" i="1" dirty="0" smtClean="0"/>
            <a:t>, </a:t>
          </a:r>
          <a:r>
            <a:rPr lang="en-US" sz="1800" b="1" i="1" dirty="0" smtClean="0"/>
            <a:t>T</a:t>
          </a:r>
          <a:r>
            <a:rPr lang="en-US" sz="1800" b="1" i="1" baseline="-25000" dirty="0" smtClean="0"/>
            <a:t>AM</a:t>
          </a:r>
          <a:r>
            <a:rPr lang="ru-RU" sz="1800" b="1" i="1" dirty="0" smtClean="0"/>
            <a:t>), </a:t>
          </a:r>
          <a:r>
            <a:rPr lang="ru-RU" sz="1800" b="1" dirty="0" smtClean="0"/>
            <a:t>где </a:t>
          </a:r>
          <a:r>
            <a:rPr lang="en-US" sz="1800" b="1" dirty="0" smtClean="0"/>
            <a:t>META</a:t>
          </a:r>
          <a:r>
            <a:rPr lang="ru-RU" sz="1800" b="1" dirty="0" smtClean="0"/>
            <a:t> - </a:t>
          </a:r>
          <a:r>
            <a:rPr lang="ru-RU" sz="1800" b="1" dirty="0" err="1" smtClean="0"/>
            <a:t>метауровень</a:t>
          </a:r>
          <a:r>
            <a:rPr lang="ru-RU" sz="1800" b="1" dirty="0" smtClean="0"/>
            <a:t>, </a:t>
          </a:r>
          <a:r>
            <a:rPr lang="en-US" sz="1800" b="1" dirty="0" err="1" smtClean="0"/>
            <a:t>OBJ</a:t>
          </a:r>
          <a:r>
            <a:rPr lang="ru-RU" sz="1800" b="1" dirty="0" smtClean="0"/>
            <a:t> – объектный уровень, </a:t>
          </a:r>
          <a:r>
            <a:rPr lang="en-US" sz="1800" b="1" i="1" dirty="0" smtClean="0"/>
            <a:t>AM</a:t>
          </a:r>
          <a:r>
            <a:rPr lang="ru-RU" sz="1800" b="1" dirty="0" smtClean="0"/>
            <a:t> – уровень матрицы доступа.</a:t>
          </a:r>
          <a:endParaRPr lang="ru-RU" sz="1800" b="1" i="0" dirty="0"/>
        </a:p>
      </dgm:t>
    </dgm:pt>
    <dgm:pt modelId="{CDD47577-19AE-49B0-8DB4-40C6BD603E77}" type="parTrans" cxnId="{8C324D8C-CCCA-4D23-8E9A-5C2BC2CBC03D}">
      <dgm:prSet/>
      <dgm:spPr/>
      <dgm:t>
        <a:bodyPr/>
        <a:lstStyle/>
        <a:p>
          <a:endParaRPr lang="ru-RU"/>
        </a:p>
      </dgm:t>
    </dgm:pt>
    <dgm:pt modelId="{1D2803EC-4AB5-4D98-84DF-535012A29052}" type="sibTrans" cxnId="{8C324D8C-CCCA-4D23-8E9A-5C2BC2CBC03D}">
      <dgm:prSet/>
      <dgm:spPr/>
      <dgm:t>
        <a:bodyPr/>
        <a:lstStyle/>
        <a:p>
          <a:endParaRPr lang="ru-RU"/>
        </a:p>
      </dgm:t>
    </dgm:pt>
    <dgm:pt modelId="{4C9D704E-90F2-4F72-A0E5-708DD4B076E4}">
      <dgm:prSet custT="1"/>
      <dgm:spPr/>
      <dgm:t>
        <a:bodyPr/>
        <a:lstStyle/>
        <a:p>
          <a:r>
            <a:rPr lang="en-US" sz="1800" b="1" i="1" dirty="0" err="1" smtClean="0"/>
            <a:t>T</a:t>
          </a:r>
          <a:r>
            <a:rPr lang="en-US" sz="1800" b="1" i="1" baseline="-25000" dirty="0" err="1" smtClean="0"/>
            <a:t>META</a:t>
          </a:r>
          <a:r>
            <a:rPr lang="ru-RU" sz="1800" b="1" i="0" baseline="-25000" dirty="0" smtClean="0"/>
            <a:t> </a:t>
          </a:r>
          <a:r>
            <a:rPr lang="ru-RU" sz="1800" b="1" dirty="0" smtClean="0"/>
            <a:t>– </a:t>
          </a:r>
          <a:r>
            <a:rPr lang="ru-RU" sz="1800" b="1" dirty="0" err="1" smtClean="0"/>
            <a:t>метатип</a:t>
          </a:r>
          <a:r>
            <a:rPr lang="ru-RU" sz="1800" b="1" dirty="0" smtClean="0"/>
            <a:t>, обобщенное </a:t>
          </a:r>
          <a:r>
            <a:rPr lang="ru-RU" sz="1800" b="1" dirty="0" err="1" smtClean="0"/>
            <a:t>представлениее</a:t>
          </a:r>
          <a:r>
            <a:rPr lang="ru-RU" sz="1800" b="1" dirty="0" smtClean="0"/>
            <a:t> политики </a:t>
          </a:r>
          <a:r>
            <a:rPr lang="en-US" sz="1800" b="1" i="1" dirty="0" err="1" smtClean="0"/>
            <a:t>P</a:t>
          </a:r>
          <a:r>
            <a:rPr lang="en-US" sz="1800" b="1" i="1" baseline="-25000" dirty="0" err="1" smtClean="0"/>
            <a:t>META</a:t>
          </a:r>
          <a:r>
            <a:rPr lang="ru-RU" sz="1800" b="1" i="1" dirty="0" smtClean="0"/>
            <a:t>(</a:t>
          </a:r>
          <a:r>
            <a:rPr lang="en-US" sz="1800" b="1" i="1" dirty="0" smtClean="0"/>
            <a:t>T</a:t>
          </a:r>
          <a:r>
            <a:rPr lang="ru-RU" sz="1800" b="1" i="1" dirty="0" smtClean="0"/>
            <a:t>)</a:t>
          </a:r>
          <a:r>
            <a:rPr lang="ru-RU" sz="1800" b="1" dirty="0" smtClean="0"/>
            <a:t>. Служит для порождения политик </a:t>
          </a:r>
          <a:r>
            <a:rPr lang="ru-RU" sz="1800" b="1" dirty="0" err="1" smtClean="0"/>
            <a:t>ТАРД</a:t>
          </a:r>
          <a:r>
            <a:rPr lang="ru-RU" sz="1800" b="1" dirty="0" smtClean="0"/>
            <a:t> объектного уровня </a:t>
          </a:r>
          <a:r>
            <a:rPr lang="en-US" sz="1800" b="1" i="1" dirty="0" err="1" smtClean="0"/>
            <a:t>P</a:t>
          </a:r>
          <a:r>
            <a:rPr lang="en-US" sz="1800" b="1" i="1" baseline="-25000" dirty="0" err="1" smtClean="0"/>
            <a:t>OBJ</a:t>
          </a:r>
          <a:r>
            <a:rPr lang="ru-RU" sz="1800" b="1" i="1" dirty="0" smtClean="0"/>
            <a:t>(</a:t>
          </a:r>
          <a:r>
            <a:rPr lang="en-US" sz="1800" b="1" i="1" dirty="0" smtClean="0"/>
            <a:t>T</a:t>
          </a:r>
          <a:r>
            <a:rPr lang="ru-RU" sz="1800" b="1" i="1" dirty="0" smtClean="0"/>
            <a:t>).</a:t>
          </a:r>
          <a:endParaRPr lang="ru-RU" sz="1800" b="1" dirty="0"/>
        </a:p>
      </dgm:t>
    </dgm:pt>
    <dgm:pt modelId="{59C42A67-8270-4E82-8A68-8A12C1CD0A88}" type="parTrans" cxnId="{9CDD5956-1A49-4105-88EF-FB28FA76871C}">
      <dgm:prSet/>
      <dgm:spPr/>
      <dgm:t>
        <a:bodyPr/>
        <a:lstStyle/>
        <a:p>
          <a:endParaRPr lang="ru-RU"/>
        </a:p>
      </dgm:t>
    </dgm:pt>
    <dgm:pt modelId="{DB2B6996-63A7-493E-B846-BF7CB8E74A11}" type="sibTrans" cxnId="{9CDD5956-1A49-4105-88EF-FB28FA76871C}">
      <dgm:prSet/>
      <dgm:spPr/>
      <dgm:t>
        <a:bodyPr/>
        <a:lstStyle/>
        <a:p>
          <a:endParaRPr lang="ru-RU"/>
        </a:p>
      </dgm:t>
    </dgm:pt>
    <dgm:pt modelId="{1C352515-FABD-41AE-9434-66AE274ED5E8}">
      <dgm:prSet custT="1"/>
      <dgm:spPr/>
      <dgm:t>
        <a:bodyPr/>
        <a:lstStyle/>
        <a:p>
          <a:r>
            <a:rPr lang="ru-RU" sz="1800" b="1" dirty="0" smtClean="0"/>
            <a:t>Тип </a:t>
          </a:r>
          <a:r>
            <a:rPr lang="en-US" sz="1800" b="1" dirty="0" smtClean="0"/>
            <a:t>T</a:t>
          </a:r>
          <a:r>
            <a:rPr lang="en-US" sz="1800" b="1" baseline="-25000" dirty="0" smtClean="0"/>
            <a:t>AM</a:t>
          </a:r>
          <a:r>
            <a:rPr lang="ru-RU" sz="1800" b="1" dirty="0" smtClean="0"/>
            <a:t> уровня </a:t>
          </a:r>
          <a:r>
            <a:rPr lang="en-US" sz="1800" b="1" dirty="0" smtClean="0"/>
            <a:t>AM </a:t>
          </a:r>
          <a:r>
            <a:rPr lang="ru-RU" sz="1800" b="1" dirty="0" smtClean="0"/>
            <a:t>является реализацией политики типизированного атрибутного разграничения доступа </a:t>
          </a:r>
          <a:r>
            <a:rPr lang="en-US" sz="1800" b="1" dirty="0" err="1" smtClean="0"/>
            <a:t>P</a:t>
          </a:r>
          <a:r>
            <a:rPr lang="en-US" sz="1800" b="1" baseline="-25000" dirty="0" err="1" smtClean="0"/>
            <a:t>OBJ</a:t>
          </a:r>
          <a:r>
            <a:rPr lang="ru-RU" sz="1800" b="1" dirty="0" smtClean="0"/>
            <a:t>(</a:t>
          </a:r>
          <a:r>
            <a:rPr lang="en-US" sz="1800" b="1" dirty="0" smtClean="0"/>
            <a:t>T</a:t>
          </a:r>
          <a:r>
            <a:rPr lang="ru-RU" sz="1800" b="1" dirty="0" smtClean="0"/>
            <a:t>) в виде множества типизированных переменных, образующих матрицу доступа.</a:t>
          </a:r>
          <a:endParaRPr lang="ru-RU" sz="1800" b="1" dirty="0"/>
        </a:p>
      </dgm:t>
    </dgm:pt>
    <dgm:pt modelId="{56609F4D-3B7B-45AF-AA96-417053E0940B}" type="parTrans" cxnId="{B3217CCE-4937-4B25-A5FE-9C5E1BC3591C}">
      <dgm:prSet/>
      <dgm:spPr/>
      <dgm:t>
        <a:bodyPr/>
        <a:lstStyle/>
        <a:p>
          <a:endParaRPr lang="ru-RU"/>
        </a:p>
      </dgm:t>
    </dgm:pt>
    <dgm:pt modelId="{8566BD20-A420-4D3A-BA1F-D6FD4526D4BF}" type="sibTrans" cxnId="{B3217CCE-4937-4B25-A5FE-9C5E1BC3591C}">
      <dgm:prSet/>
      <dgm:spPr/>
      <dgm:t>
        <a:bodyPr/>
        <a:lstStyle/>
        <a:p>
          <a:endParaRPr lang="ru-RU"/>
        </a:p>
      </dgm:t>
    </dgm:pt>
    <dgm:pt modelId="{C927C0E3-831A-46CF-9DC4-A54EF0FB5212}">
      <dgm:prSet custT="1"/>
      <dgm:spPr/>
      <dgm:t>
        <a:bodyPr/>
        <a:lstStyle/>
        <a:p>
          <a:r>
            <a:rPr lang="ru-RU" sz="1800" b="1" dirty="0" smtClean="0"/>
            <a:t>Каждый уровень описывается с помощью языка логической спецификации </a:t>
          </a:r>
          <a:r>
            <a:rPr lang="en-US" sz="1800" b="1" dirty="0" smtClean="0"/>
            <a:t> </a:t>
          </a:r>
          <a:r>
            <a:rPr lang="en-US" sz="1800" b="1" i="1" dirty="0" smtClean="0"/>
            <a:t>T</a:t>
          </a:r>
          <a:r>
            <a:rPr lang="en-US" sz="1800" b="1" i="1" baseline="30000" dirty="0" smtClean="0"/>
            <a:t>LS</a:t>
          </a:r>
          <a:r>
            <a:rPr lang="ru-RU" sz="1800" b="1" dirty="0" smtClean="0"/>
            <a:t> </a:t>
          </a:r>
          <a:r>
            <a:rPr lang="ru-RU" sz="1800" b="1" i="1" dirty="0" smtClean="0"/>
            <a:t>= (</a:t>
          </a:r>
          <a:r>
            <a:rPr lang="en-US" sz="1800" b="1" i="1" dirty="0" smtClean="0"/>
            <a:t>L</a:t>
          </a:r>
          <a:r>
            <a:rPr lang="ru-RU" sz="1800" b="1" i="1" dirty="0" smtClean="0"/>
            <a:t>, </a:t>
          </a:r>
          <a:r>
            <a:rPr lang="en-US" sz="1800" b="1" i="1" dirty="0" smtClean="0"/>
            <a:t>Ax</a:t>
          </a:r>
          <a:r>
            <a:rPr lang="ru-RU" sz="1800" b="1" i="1" dirty="0" smtClean="0"/>
            <a:t>. </a:t>
          </a:r>
          <a:r>
            <a:rPr lang="en-US" sz="1800" b="1" i="1" dirty="0" err="1" smtClean="0"/>
            <a:t>Inf</a:t>
          </a:r>
          <a:r>
            <a:rPr lang="ru-RU" sz="1800" b="1" i="1" dirty="0" smtClean="0"/>
            <a:t>),  где </a:t>
          </a:r>
          <a:r>
            <a:rPr lang="en-US" sz="1800" b="1" i="1" dirty="0" smtClean="0"/>
            <a:t>L-</a:t>
          </a:r>
          <a:r>
            <a:rPr lang="ru-RU" sz="1800" b="1" dirty="0" smtClean="0"/>
            <a:t> язык</a:t>
          </a:r>
          <a:r>
            <a:rPr lang="en-US" sz="1800" b="1" dirty="0" smtClean="0"/>
            <a:t> </a:t>
          </a:r>
          <a:r>
            <a:rPr lang="ru-RU" sz="1800" b="1" dirty="0" smtClean="0"/>
            <a:t>с алфавитом, представленным доменом </a:t>
          </a:r>
          <a:r>
            <a:rPr lang="en-US" sz="1800" b="1" i="1" dirty="0" smtClean="0"/>
            <a:t>D</a:t>
          </a:r>
          <a:r>
            <a:rPr lang="ru-RU" sz="1800" b="1" dirty="0" smtClean="0"/>
            <a:t> и правилами грамматики – операциями типа </a:t>
          </a:r>
          <a:r>
            <a:rPr lang="en-US" sz="1800" b="1" i="1" dirty="0" smtClean="0"/>
            <a:t>T</a:t>
          </a:r>
          <a:r>
            <a:rPr lang="ru-RU" sz="1800" b="1" dirty="0" smtClean="0"/>
            <a:t>, а также аксиомами </a:t>
          </a:r>
          <a:r>
            <a:rPr lang="en-US" sz="1800" b="1" i="1" dirty="0" smtClean="0"/>
            <a:t>Ax</a:t>
          </a:r>
          <a:r>
            <a:rPr lang="ru-RU" sz="1800" b="1" dirty="0" smtClean="0"/>
            <a:t> и правилами вывода </a:t>
          </a:r>
          <a:r>
            <a:rPr lang="en-US" sz="1800" b="1" i="1" dirty="0" err="1" smtClean="0"/>
            <a:t>Inf</a:t>
          </a:r>
          <a:r>
            <a:rPr lang="ru-RU" sz="1800" b="1" dirty="0" smtClean="0"/>
            <a:t>.</a:t>
          </a:r>
          <a:endParaRPr lang="ru-RU" sz="1800" b="1" dirty="0"/>
        </a:p>
      </dgm:t>
    </dgm:pt>
    <dgm:pt modelId="{85C78202-0608-4AF2-9A60-387F4B664C49}" type="parTrans" cxnId="{58DE589D-8E2E-46D3-A550-89D9D00DE7D6}">
      <dgm:prSet/>
      <dgm:spPr/>
      <dgm:t>
        <a:bodyPr/>
        <a:lstStyle/>
        <a:p>
          <a:endParaRPr lang="ru-RU"/>
        </a:p>
      </dgm:t>
    </dgm:pt>
    <dgm:pt modelId="{47E17166-D5C9-4952-BE2A-94041BC48489}" type="sibTrans" cxnId="{58DE589D-8E2E-46D3-A550-89D9D00DE7D6}">
      <dgm:prSet/>
      <dgm:spPr/>
      <dgm:t>
        <a:bodyPr/>
        <a:lstStyle/>
        <a:p>
          <a:endParaRPr lang="ru-RU"/>
        </a:p>
      </dgm:t>
    </dgm:pt>
    <dgm:pt modelId="{668E2E72-5D25-4F8C-90DC-6AE76598141A}">
      <dgm:prSet custT="1"/>
      <dgm:spPr/>
      <dgm:t>
        <a:bodyPr/>
        <a:lstStyle/>
        <a:p>
          <a:r>
            <a:rPr lang="en-US" sz="1800" b="1" dirty="0" err="1" smtClean="0"/>
            <a:t>T</a:t>
          </a:r>
          <a:r>
            <a:rPr lang="en-US" sz="1800" b="1" baseline="-25000" dirty="0" err="1" smtClean="0"/>
            <a:t>OBJ</a:t>
          </a:r>
          <a:r>
            <a:rPr lang="ru-RU" sz="1800" b="1" dirty="0" smtClean="0"/>
            <a:t> - типы объектного уровня, ряд конкретных политик разграничения доступа </a:t>
          </a:r>
          <a:r>
            <a:rPr lang="en-US" sz="1800" b="1" i="1" dirty="0" err="1" smtClean="0"/>
            <a:t>P</a:t>
          </a:r>
          <a:r>
            <a:rPr lang="en-US" sz="1800" b="1" i="1" baseline="-25000" dirty="0" err="1" smtClean="0"/>
            <a:t>OBJ</a:t>
          </a:r>
          <a:r>
            <a:rPr lang="ru-RU" sz="1800" b="1" i="1" dirty="0" smtClean="0"/>
            <a:t>(</a:t>
          </a:r>
          <a:r>
            <a:rPr lang="en-US" sz="1800" b="1" i="1" dirty="0" smtClean="0"/>
            <a:t>T</a:t>
          </a:r>
          <a:r>
            <a:rPr lang="ru-RU" sz="1800" b="1" i="1" dirty="0" smtClean="0"/>
            <a:t>)</a:t>
          </a:r>
          <a:r>
            <a:rPr lang="ru-RU" sz="1800" b="1" dirty="0" smtClean="0"/>
            <a:t>, получаемых из </a:t>
          </a:r>
          <a:r>
            <a:rPr lang="ru-RU" sz="1800" b="1" dirty="0" err="1" smtClean="0"/>
            <a:t>метаполитики</a:t>
          </a:r>
          <a:r>
            <a:rPr lang="ru-RU" sz="1800" b="1" dirty="0" smtClean="0"/>
            <a:t> </a:t>
          </a:r>
          <a:r>
            <a:rPr lang="en-US" sz="1800" b="1" i="1" dirty="0" err="1" smtClean="0"/>
            <a:t>P</a:t>
          </a:r>
          <a:r>
            <a:rPr lang="en-US" sz="1800" b="1" i="1" baseline="-25000" dirty="0" err="1" smtClean="0"/>
            <a:t>META</a:t>
          </a:r>
          <a:r>
            <a:rPr lang="ru-RU" sz="1800" b="1" i="1" dirty="0" smtClean="0"/>
            <a:t>(</a:t>
          </a:r>
          <a:r>
            <a:rPr lang="en-US" sz="1800" b="1" i="1" dirty="0" smtClean="0"/>
            <a:t>T</a:t>
          </a:r>
          <a:r>
            <a:rPr lang="ru-RU" sz="1800" b="1" i="1" dirty="0" smtClean="0"/>
            <a:t>)</a:t>
          </a:r>
          <a:r>
            <a:rPr lang="ru-RU" sz="1800" b="1" dirty="0" smtClean="0"/>
            <a:t>. </a:t>
          </a:r>
          <a:endParaRPr lang="ru-RU" sz="1800" b="1" dirty="0"/>
        </a:p>
      </dgm:t>
    </dgm:pt>
    <dgm:pt modelId="{924E687F-0C3D-48B9-B11A-AEAA0A1ECD58}" type="parTrans" cxnId="{13641CB7-BEBB-4AA0-96A7-0909455217C0}">
      <dgm:prSet/>
      <dgm:spPr/>
      <dgm:t>
        <a:bodyPr/>
        <a:lstStyle/>
        <a:p>
          <a:endParaRPr lang="ru-RU"/>
        </a:p>
      </dgm:t>
    </dgm:pt>
    <dgm:pt modelId="{F4B34398-3B09-4DD0-B1EA-C00E347BD8E2}" type="sibTrans" cxnId="{13641CB7-BEBB-4AA0-96A7-0909455217C0}">
      <dgm:prSet/>
      <dgm:spPr/>
      <dgm:t>
        <a:bodyPr/>
        <a:lstStyle/>
        <a:p>
          <a:endParaRPr lang="ru-RU"/>
        </a:p>
      </dgm:t>
    </dgm:pt>
    <dgm:pt modelId="{50C64089-65D8-49AD-B2B6-D1D8AD3940A0}" type="pres">
      <dgm:prSet presAssocID="{C36EABD6-24B9-4E88-9EEE-55E25681E7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A8224A-D0CB-4044-88D7-ED355EA201F5}" type="pres">
      <dgm:prSet presAssocID="{6D6B9E1E-6128-4808-A37F-C368F3EA6826}" presName="parentText" presStyleLbl="node1" presStyleIdx="0" presStyleCnt="1" custScaleY="99817" custLinFactNeighborX="647" custLinFactNeighborY="-35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452D1-E7C0-46DD-AB25-2DDD6BBC3DE6}" type="pres">
      <dgm:prSet presAssocID="{6D6B9E1E-6128-4808-A37F-C368F3EA6826}" presName="childText" presStyleLbl="revTx" presStyleIdx="0" presStyleCnt="1" custLinFactNeighborX="129" custLinFactNeighborY="-4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4FB88F-7122-4868-A055-9FF6D6A02680}" srcId="{C36EABD6-24B9-4E88-9EEE-55E25681E77C}" destId="{6D6B9E1E-6128-4808-A37F-C368F3EA6826}" srcOrd="0" destOrd="0" parTransId="{D5E8FF59-983B-478F-B5F2-B5E6D3921D21}" sibTransId="{E936B9DC-E83C-44EA-9105-139AD3814D4C}"/>
    <dgm:cxn modelId="{8C324D8C-CCCA-4D23-8E9A-5C2BC2CBC03D}" srcId="{6D6B9E1E-6128-4808-A37F-C368F3EA6826}" destId="{92F86AA2-F3D4-4048-B90F-14D489163689}" srcOrd="0" destOrd="0" parTransId="{CDD47577-19AE-49B0-8DB4-40C6BD603E77}" sibTransId="{1D2803EC-4AB5-4D98-84DF-535012A29052}"/>
    <dgm:cxn modelId="{9CDD5956-1A49-4105-88EF-FB28FA76871C}" srcId="{6D6B9E1E-6128-4808-A37F-C368F3EA6826}" destId="{4C9D704E-90F2-4F72-A0E5-708DD4B076E4}" srcOrd="1" destOrd="0" parTransId="{59C42A67-8270-4E82-8A68-8A12C1CD0A88}" sibTransId="{DB2B6996-63A7-493E-B846-BF7CB8E74A11}"/>
    <dgm:cxn modelId="{D8FED01C-7DB2-452C-BF7E-985EC387E755}" type="presOf" srcId="{1C352515-FABD-41AE-9434-66AE274ED5E8}" destId="{112452D1-E7C0-46DD-AB25-2DDD6BBC3DE6}" srcOrd="0" destOrd="3" presId="urn:microsoft.com/office/officeart/2005/8/layout/vList2"/>
    <dgm:cxn modelId="{782DD8C6-4D3A-4C85-BAE9-67D785628E09}" type="presOf" srcId="{92F86AA2-F3D4-4048-B90F-14D489163689}" destId="{112452D1-E7C0-46DD-AB25-2DDD6BBC3DE6}" srcOrd="0" destOrd="0" presId="urn:microsoft.com/office/officeart/2005/8/layout/vList2"/>
    <dgm:cxn modelId="{29C31F93-B606-444B-B9FB-BAD271651461}" type="presOf" srcId="{668E2E72-5D25-4F8C-90DC-6AE76598141A}" destId="{112452D1-E7C0-46DD-AB25-2DDD6BBC3DE6}" srcOrd="0" destOrd="2" presId="urn:microsoft.com/office/officeart/2005/8/layout/vList2"/>
    <dgm:cxn modelId="{58F2F6A4-B637-48AE-8BDF-107C9BE2DD40}" type="presOf" srcId="{6D6B9E1E-6128-4808-A37F-C368F3EA6826}" destId="{A2A8224A-D0CB-4044-88D7-ED355EA201F5}" srcOrd="0" destOrd="0" presId="urn:microsoft.com/office/officeart/2005/8/layout/vList2"/>
    <dgm:cxn modelId="{0C0F2C3C-5B24-412D-90B4-83FEF9767F72}" type="presOf" srcId="{4C9D704E-90F2-4F72-A0E5-708DD4B076E4}" destId="{112452D1-E7C0-46DD-AB25-2DDD6BBC3DE6}" srcOrd="0" destOrd="1" presId="urn:microsoft.com/office/officeart/2005/8/layout/vList2"/>
    <dgm:cxn modelId="{13641CB7-BEBB-4AA0-96A7-0909455217C0}" srcId="{6D6B9E1E-6128-4808-A37F-C368F3EA6826}" destId="{668E2E72-5D25-4F8C-90DC-6AE76598141A}" srcOrd="2" destOrd="0" parTransId="{924E687F-0C3D-48B9-B11A-AEAA0A1ECD58}" sibTransId="{F4B34398-3B09-4DD0-B1EA-C00E347BD8E2}"/>
    <dgm:cxn modelId="{B3217CCE-4937-4B25-A5FE-9C5E1BC3591C}" srcId="{6D6B9E1E-6128-4808-A37F-C368F3EA6826}" destId="{1C352515-FABD-41AE-9434-66AE274ED5E8}" srcOrd="3" destOrd="0" parTransId="{56609F4D-3B7B-45AF-AA96-417053E0940B}" sibTransId="{8566BD20-A420-4D3A-BA1F-D6FD4526D4BF}"/>
    <dgm:cxn modelId="{58DE589D-8E2E-46D3-A550-89D9D00DE7D6}" srcId="{6D6B9E1E-6128-4808-A37F-C368F3EA6826}" destId="{C927C0E3-831A-46CF-9DC4-A54EF0FB5212}" srcOrd="4" destOrd="0" parTransId="{85C78202-0608-4AF2-9A60-387F4B664C49}" sibTransId="{47E17166-D5C9-4952-BE2A-94041BC48489}"/>
    <dgm:cxn modelId="{B7F2E022-CF08-49C8-97EC-E517DAC99F87}" type="presOf" srcId="{C927C0E3-831A-46CF-9DC4-A54EF0FB5212}" destId="{112452D1-E7C0-46DD-AB25-2DDD6BBC3DE6}" srcOrd="0" destOrd="4" presId="urn:microsoft.com/office/officeart/2005/8/layout/vList2"/>
    <dgm:cxn modelId="{4DC47E25-ECDF-4707-B69C-84FE36D1C85A}" type="presOf" srcId="{C36EABD6-24B9-4E88-9EEE-55E25681E77C}" destId="{50C64089-65D8-49AD-B2B6-D1D8AD3940A0}" srcOrd="0" destOrd="0" presId="urn:microsoft.com/office/officeart/2005/8/layout/vList2"/>
    <dgm:cxn modelId="{D92A7C71-D27C-4BC6-B336-606729B826FC}" type="presParOf" srcId="{50C64089-65D8-49AD-B2B6-D1D8AD3940A0}" destId="{A2A8224A-D0CB-4044-88D7-ED355EA201F5}" srcOrd="0" destOrd="0" presId="urn:microsoft.com/office/officeart/2005/8/layout/vList2"/>
    <dgm:cxn modelId="{1281AEEA-22C4-4C3F-984A-762273C591BE}" type="presParOf" srcId="{50C64089-65D8-49AD-B2B6-D1D8AD3940A0}" destId="{112452D1-E7C0-46DD-AB25-2DDD6BBC3DE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36EABD6-24B9-4E88-9EEE-55E25681E7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6B9E1E-6128-4808-A37F-C368F3EA6826}">
      <dgm:prSet phldrT="[Текст]" custT="1"/>
      <dgm:spPr/>
      <dgm:t>
        <a:bodyPr/>
        <a:lstStyle/>
        <a:p>
          <a:r>
            <a:rPr lang="ru-RU" sz="4000" dirty="0" smtClean="0"/>
            <a:t>Функционирование модели </a:t>
          </a:r>
          <a:r>
            <a:rPr lang="ru-RU" sz="4000" dirty="0" err="1" smtClean="0"/>
            <a:t>ТАРД</a:t>
          </a:r>
          <a:r>
            <a:rPr lang="ru-RU" sz="4000" dirty="0" smtClean="0"/>
            <a:t>:</a:t>
          </a:r>
          <a:endParaRPr lang="ru-RU" sz="4000" dirty="0"/>
        </a:p>
      </dgm:t>
    </dgm:pt>
    <dgm:pt modelId="{D5E8FF59-983B-478F-B5F2-B5E6D3921D21}" type="parTrans" cxnId="{4B4FB88F-7122-4868-A055-9FF6D6A02680}">
      <dgm:prSet/>
      <dgm:spPr/>
      <dgm:t>
        <a:bodyPr/>
        <a:lstStyle/>
        <a:p>
          <a:endParaRPr lang="ru-RU"/>
        </a:p>
      </dgm:t>
    </dgm:pt>
    <dgm:pt modelId="{E936B9DC-E83C-44EA-9105-139AD3814D4C}" type="sibTrans" cxnId="{4B4FB88F-7122-4868-A055-9FF6D6A02680}">
      <dgm:prSet/>
      <dgm:spPr/>
      <dgm:t>
        <a:bodyPr/>
        <a:lstStyle/>
        <a:p>
          <a:endParaRPr lang="ru-RU"/>
        </a:p>
      </dgm:t>
    </dgm:pt>
    <dgm:pt modelId="{92F86AA2-F3D4-4048-B90F-14D489163689}">
      <dgm:prSet phldrT="[Текст]" custT="1"/>
      <dgm:spPr/>
      <dgm:t>
        <a:bodyPr/>
        <a:lstStyle/>
        <a:p>
          <a:r>
            <a:rPr lang="en-US" sz="2400" b="0" i="0" dirty="0" err="1" smtClean="0"/>
            <a:t>T</a:t>
          </a:r>
          <a:r>
            <a:rPr lang="en-US" sz="2400" b="0" i="0" baseline="-25000" dirty="0" err="1" smtClean="0"/>
            <a:t>META</a:t>
          </a:r>
          <a:r>
            <a:rPr lang="en-US" sz="2400" b="0" i="0" dirty="0" smtClean="0"/>
            <a:t> (I(</a:t>
          </a:r>
          <a:r>
            <a:rPr lang="en-US" sz="2400" b="0" i="0" dirty="0" err="1" smtClean="0"/>
            <a:t>Dom</a:t>
          </a:r>
          <a:r>
            <a:rPr lang="en-US" sz="2400" b="0" i="0" baseline="30000" dirty="0" err="1" smtClean="0"/>
            <a:t>OBJ</a:t>
          </a:r>
          <a:r>
            <a:rPr lang="en-US" sz="2400" b="0" i="0" dirty="0" smtClean="0"/>
            <a:t>, </a:t>
          </a:r>
          <a:r>
            <a:rPr lang="en-US" sz="2400" b="0" i="0" dirty="0" err="1" smtClean="0"/>
            <a:t>Str</a:t>
          </a:r>
          <a:r>
            <a:rPr lang="en-US" sz="2400" b="0" i="0" baseline="30000" dirty="0" err="1" smtClean="0"/>
            <a:t>OBJ</a:t>
          </a:r>
          <a:r>
            <a:rPr lang="en-US" sz="2400" b="0" i="0" dirty="0" smtClean="0"/>
            <a:t>, </a:t>
          </a:r>
          <a:r>
            <a:rPr lang="en-US" sz="2400" b="0" i="0" dirty="0" err="1" smtClean="0"/>
            <a:t>Op</a:t>
          </a:r>
          <a:r>
            <a:rPr lang="en-US" sz="2400" b="0" i="0" baseline="30000" dirty="0" err="1" smtClean="0"/>
            <a:t>OBJ</a:t>
          </a:r>
          <a:r>
            <a:rPr lang="en-US" sz="2400" b="0" i="0" dirty="0" smtClean="0"/>
            <a:t>)) → </a:t>
          </a:r>
          <a:r>
            <a:rPr lang="en-US" sz="2400" b="0" i="0" dirty="0" err="1" smtClean="0"/>
            <a:t>T</a:t>
          </a:r>
          <a:r>
            <a:rPr lang="en-US" sz="2400" b="0" i="0" baseline="30000" dirty="0" err="1" smtClean="0"/>
            <a:t>i</a:t>
          </a:r>
          <a:r>
            <a:rPr lang="en-US" sz="2400" b="0" i="0" baseline="-25000" dirty="0" err="1" smtClean="0"/>
            <a:t>OBJ</a:t>
          </a:r>
          <a:r>
            <a:rPr lang="en-US" sz="2400" b="0" i="0" dirty="0" smtClean="0"/>
            <a:t>, </a:t>
          </a:r>
          <a:r>
            <a:rPr lang="en-US" sz="2400" b="0" i="0" dirty="0" err="1" smtClean="0"/>
            <a:t>i</a:t>
          </a:r>
          <a:r>
            <a:rPr lang="en-US" sz="2400" b="0" i="0" dirty="0" smtClean="0"/>
            <a:t>=</a:t>
          </a:r>
          <a:r>
            <a:rPr lang="ru-RU" sz="2400" b="0" i="0" dirty="0" smtClean="0"/>
            <a:t> 1</a:t>
          </a:r>
          <a:r>
            <a:rPr lang="en-US" sz="2400" b="0" i="0" dirty="0" smtClean="0"/>
            <a:t>,K, K ≠ N.</a:t>
          </a:r>
          <a:endParaRPr lang="ru-RU" sz="2400" b="0" i="0" dirty="0"/>
        </a:p>
      </dgm:t>
    </dgm:pt>
    <dgm:pt modelId="{CDD47577-19AE-49B0-8DB4-40C6BD603E77}" type="parTrans" cxnId="{8C324D8C-CCCA-4D23-8E9A-5C2BC2CBC03D}">
      <dgm:prSet/>
      <dgm:spPr/>
      <dgm:t>
        <a:bodyPr/>
        <a:lstStyle/>
        <a:p>
          <a:endParaRPr lang="ru-RU"/>
        </a:p>
      </dgm:t>
    </dgm:pt>
    <dgm:pt modelId="{1D2803EC-4AB5-4D98-84DF-535012A29052}" type="sibTrans" cxnId="{8C324D8C-CCCA-4D23-8E9A-5C2BC2CBC03D}">
      <dgm:prSet/>
      <dgm:spPr/>
      <dgm:t>
        <a:bodyPr/>
        <a:lstStyle/>
        <a:p>
          <a:endParaRPr lang="ru-RU"/>
        </a:p>
      </dgm:t>
    </dgm:pt>
    <dgm:pt modelId="{4C9D704E-90F2-4F72-A0E5-708DD4B076E4}">
      <dgm:prSet custT="1"/>
      <dgm:spPr/>
      <dgm:t>
        <a:bodyPr/>
        <a:lstStyle/>
        <a:p>
          <a:r>
            <a:rPr lang="en-US" sz="2400" b="0" i="0" dirty="0" err="1" smtClean="0"/>
            <a:t>T</a:t>
          </a:r>
          <a:r>
            <a:rPr lang="en-US" sz="2400" b="0" i="0" baseline="-25000" dirty="0" err="1" smtClean="0"/>
            <a:t>OBJ</a:t>
          </a:r>
          <a:r>
            <a:rPr lang="ru-RU" sz="2400" b="0" i="0" baseline="30000" dirty="0" smtClean="0"/>
            <a:t>(</a:t>
          </a:r>
          <a:r>
            <a:rPr lang="en-US" sz="2400" b="0" i="0" dirty="0" smtClean="0"/>
            <a:t>Type</a:t>
          </a:r>
          <a:r>
            <a:rPr lang="ru-RU" sz="2400" b="0" i="0" dirty="0" smtClean="0"/>
            <a:t>(</a:t>
          </a:r>
          <a:r>
            <a:rPr lang="en-US" sz="2400" b="0" i="0" dirty="0" smtClean="0"/>
            <a:t>e</a:t>
          </a:r>
          <a:r>
            <a:rPr lang="ru-RU" sz="2400" b="0" i="0" dirty="0" smtClean="0"/>
            <a:t>)) → </a:t>
          </a:r>
          <a:r>
            <a:rPr lang="en-US" sz="2400" b="0" i="0" dirty="0" smtClean="0"/>
            <a:t>T</a:t>
          </a:r>
          <a:r>
            <a:rPr lang="en-US" sz="2400" b="0" i="0" baseline="-25000" dirty="0" smtClean="0"/>
            <a:t>AM</a:t>
          </a:r>
          <a:r>
            <a:rPr lang="ru-RU" sz="2400" b="0" i="0" dirty="0" smtClean="0"/>
            <a:t>.</a:t>
          </a:r>
          <a:endParaRPr lang="ru-RU" sz="2400" b="0" i="0" dirty="0"/>
        </a:p>
      </dgm:t>
    </dgm:pt>
    <dgm:pt modelId="{59C42A67-8270-4E82-8A68-8A12C1CD0A88}" type="parTrans" cxnId="{9CDD5956-1A49-4105-88EF-FB28FA76871C}">
      <dgm:prSet/>
      <dgm:spPr/>
      <dgm:t>
        <a:bodyPr/>
        <a:lstStyle/>
        <a:p>
          <a:endParaRPr lang="ru-RU"/>
        </a:p>
      </dgm:t>
    </dgm:pt>
    <dgm:pt modelId="{DB2B6996-63A7-493E-B846-BF7CB8E74A11}" type="sibTrans" cxnId="{9CDD5956-1A49-4105-88EF-FB28FA76871C}">
      <dgm:prSet/>
      <dgm:spPr/>
      <dgm:t>
        <a:bodyPr/>
        <a:lstStyle/>
        <a:p>
          <a:endParaRPr lang="ru-RU"/>
        </a:p>
      </dgm:t>
    </dgm:pt>
    <dgm:pt modelId="{668E2E72-5D25-4F8C-90DC-6AE76598141A}">
      <dgm:prSet custT="1"/>
      <dgm:spPr/>
      <dgm:t>
        <a:bodyPr/>
        <a:lstStyle/>
        <a:p>
          <a:r>
            <a:rPr lang="en-US" sz="2400" b="0" i="0" dirty="0" smtClean="0"/>
            <a:t>T</a:t>
          </a:r>
          <a:r>
            <a:rPr lang="en-US" sz="2400" b="0" i="0" baseline="-25000" dirty="0" smtClean="0"/>
            <a:t>AM</a:t>
          </a:r>
          <a:r>
            <a:rPr lang="en-US" sz="2400" b="0" i="0" dirty="0" smtClean="0"/>
            <a:t>(</a:t>
          </a:r>
          <a:r>
            <a:rPr lang="en-US" sz="2400" b="0" i="0" dirty="0" err="1" smtClean="0"/>
            <a:t>Acc</a:t>
          </a:r>
          <a:r>
            <a:rPr lang="en-US" sz="2400" b="0" i="0" dirty="0" smtClean="0"/>
            <a:t>(</a:t>
          </a:r>
          <a:r>
            <a:rPr lang="en-US" sz="2400" b="0" i="0" dirty="0" err="1" smtClean="0"/>
            <a:t>Type</a:t>
          </a:r>
          <a:r>
            <a:rPr lang="en-US" sz="2400" b="0" i="0" baseline="30000" dirty="0" err="1" smtClean="0"/>
            <a:t>OBJ</a:t>
          </a:r>
          <a:r>
            <a:rPr lang="en-US" sz="2400" b="0" i="0" dirty="0" smtClean="0"/>
            <a:t>(s), </a:t>
          </a:r>
          <a:r>
            <a:rPr lang="en-US" sz="2400" b="0" i="0" dirty="0" err="1" smtClean="0"/>
            <a:t>Type</a:t>
          </a:r>
          <a:r>
            <a:rPr lang="en-US" sz="2400" b="0" i="0" baseline="30000" dirty="0" err="1" smtClean="0"/>
            <a:t>OBJ</a:t>
          </a:r>
          <a:r>
            <a:rPr lang="en-US" sz="2400" b="0" i="0" dirty="0" smtClean="0"/>
            <a:t>(o))) → {true, false}.</a:t>
          </a:r>
          <a:endParaRPr lang="ru-RU" sz="2400" b="0" i="0" dirty="0"/>
        </a:p>
      </dgm:t>
    </dgm:pt>
    <dgm:pt modelId="{924E687F-0C3D-48B9-B11A-AEAA0A1ECD58}" type="parTrans" cxnId="{13641CB7-BEBB-4AA0-96A7-0909455217C0}">
      <dgm:prSet/>
      <dgm:spPr/>
      <dgm:t>
        <a:bodyPr/>
        <a:lstStyle/>
        <a:p>
          <a:endParaRPr lang="ru-RU"/>
        </a:p>
      </dgm:t>
    </dgm:pt>
    <dgm:pt modelId="{F4B34398-3B09-4DD0-B1EA-C00E347BD8E2}" type="sibTrans" cxnId="{13641CB7-BEBB-4AA0-96A7-0909455217C0}">
      <dgm:prSet/>
      <dgm:spPr/>
      <dgm:t>
        <a:bodyPr/>
        <a:lstStyle/>
        <a:p>
          <a:endParaRPr lang="ru-RU"/>
        </a:p>
      </dgm:t>
    </dgm:pt>
    <dgm:pt modelId="{6BDDD250-E9E3-44EC-9836-C3F3BF11CD39}">
      <dgm:prSet custT="1"/>
      <dgm:spPr/>
      <dgm:t>
        <a:bodyPr/>
        <a:lstStyle/>
        <a:p>
          <a:endParaRPr lang="ru-RU" sz="2000" b="1" i="0" dirty="0"/>
        </a:p>
      </dgm:t>
    </dgm:pt>
    <dgm:pt modelId="{463898A1-A161-4AF1-B3A6-AD0C3BA4824E}" type="parTrans" cxnId="{1B12A24B-D1C2-4474-BA22-AB8CFA1111D1}">
      <dgm:prSet/>
      <dgm:spPr/>
      <dgm:t>
        <a:bodyPr/>
        <a:lstStyle/>
        <a:p>
          <a:endParaRPr lang="ru-RU"/>
        </a:p>
      </dgm:t>
    </dgm:pt>
    <dgm:pt modelId="{91259364-C0E9-48E8-B17E-A227264AEB0F}" type="sibTrans" cxnId="{1B12A24B-D1C2-4474-BA22-AB8CFA1111D1}">
      <dgm:prSet/>
      <dgm:spPr/>
      <dgm:t>
        <a:bodyPr/>
        <a:lstStyle/>
        <a:p>
          <a:endParaRPr lang="ru-RU"/>
        </a:p>
      </dgm:t>
    </dgm:pt>
    <dgm:pt modelId="{50C64089-65D8-49AD-B2B6-D1D8AD3940A0}" type="pres">
      <dgm:prSet presAssocID="{C36EABD6-24B9-4E88-9EEE-55E25681E7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A8224A-D0CB-4044-88D7-ED355EA201F5}" type="pres">
      <dgm:prSet presAssocID="{6D6B9E1E-6128-4808-A37F-C368F3EA6826}" presName="parentText" presStyleLbl="node1" presStyleIdx="0" presStyleCnt="1" custScaleY="80792" custLinFactY="-1917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452D1-E7C0-46DD-AB25-2DDD6BBC3DE6}" type="pres">
      <dgm:prSet presAssocID="{6D6B9E1E-6128-4808-A37F-C368F3EA6826}" presName="childText" presStyleLbl="revTx" presStyleIdx="0" presStyleCnt="1" custScaleY="126393" custLinFactY="-1921" custLinFactNeighborX="-12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0408BA-C8FA-4DDE-9B7D-A71C444DC9A9}" type="presOf" srcId="{6BDDD250-E9E3-44EC-9836-C3F3BF11CD39}" destId="{112452D1-E7C0-46DD-AB25-2DDD6BBC3DE6}" srcOrd="0" destOrd="3" presId="urn:microsoft.com/office/officeart/2005/8/layout/vList2"/>
    <dgm:cxn modelId="{1677DEBE-CD52-42AD-B2BD-8EBB79CE3E24}" type="presOf" srcId="{C36EABD6-24B9-4E88-9EEE-55E25681E77C}" destId="{50C64089-65D8-49AD-B2B6-D1D8AD3940A0}" srcOrd="0" destOrd="0" presId="urn:microsoft.com/office/officeart/2005/8/layout/vList2"/>
    <dgm:cxn modelId="{4B4FB88F-7122-4868-A055-9FF6D6A02680}" srcId="{C36EABD6-24B9-4E88-9EEE-55E25681E77C}" destId="{6D6B9E1E-6128-4808-A37F-C368F3EA6826}" srcOrd="0" destOrd="0" parTransId="{D5E8FF59-983B-478F-B5F2-B5E6D3921D21}" sibTransId="{E936B9DC-E83C-44EA-9105-139AD3814D4C}"/>
    <dgm:cxn modelId="{8C324D8C-CCCA-4D23-8E9A-5C2BC2CBC03D}" srcId="{6D6B9E1E-6128-4808-A37F-C368F3EA6826}" destId="{92F86AA2-F3D4-4048-B90F-14D489163689}" srcOrd="0" destOrd="0" parTransId="{CDD47577-19AE-49B0-8DB4-40C6BD603E77}" sibTransId="{1D2803EC-4AB5-4D98-84DF-535012A29052}"/>
    <dgm:cxn modelId="{60A96600-C6F8-4A69-B3B4-019267D22A73}" type="presOf" srcId="{668E2E72-5D25-4F8C-90DC-6AE76598141A}" destId="{112452D1-E7C0-46DD-AB25-2DDD6BBC3DE6}" srcOrd="0" destOrd="2" presId="urn:microsoft.com/office/officeart/2005/8/layout/vList2"/>
    <dgm:cxn modelId="{729C7FD7-C933-4BF4-9253-6B6E3BD3D755}" type="presOf" srcId="{92F86AA2-F3D4-4048-B90F-14D489163689}" destId="{112452D1-E7C0-46DD-AB25-2DDD6BBC3DE6}" srcOrd="0" destOrd="0" presId="urn:microsoft.com/office/officeart/2005/8/layout/vList2"/>
    <dgm:cxn modelId="{8DE03AB8-7B2E-4CA5-8B1B-A32D8021977C}" type="presOf" srcId="{6D6B9E1E-6128-4808-A37F-C368F3EA6826}" destId="{A2A8224A-D0CB-4044-88D7-ED355EA201F5}" srcOrd="0" destOrd="0" presId="urn:microsoft.com/office/officeart/2005/8/layout/vList2"/>
    <dgm:cxn modelId="{9CDD5956-1A49-4105-88EF-FB28FA76871C}" srcId="{6D6B9E1E-6128-4808-A37F-C368F3EA6826}" destId="{4C9D704E-90F2-4F72-A0E5-708DD4B076E4}" srcOrd="1" destOrd="0" parTransId="{59C42A67-8270-4E82-8A68-8A12C1CD0A88}" sibTransId="{DB2B6996-63A7-493E-B846-BF7CB8E74A11}"/>
    <dgm:cxn modelId="{C9F65759-A54E-4150-927A-D359FB6E3B95}" type="presOf" srcId="{4C9D704E-90F2-4F72-A0E5-708DD4B076E4}" destId="{112452D1-E7C0-46DD-AB25-2DDD6BBC3DE6}" srcOrd="0" destOrd="1" presId="urn:microsoft.com/office/officeart/2005/8/layout/vList2"/>
    <dgm:cxn modelId="{1B12A24B-D1C2-4474-BA22-AB8CFA1111D1}" srcId="{6D6B9E1E-6128-4808-A37F-C368F3EA6826}" destId="{6BDDD250-E9E3-44EC-9836-C3F3BF11CD39}" srcOrd="3" destOrd="0" parTransId="{463898A1-A161-4AF1-B3A6-AD0C3BA4824E}" sibTransId="{91259364-C0E9-48E8-B17E-A227264AEB0F}"/>
    <dgm:cxn modelId="{13641CB7-BEBB-4AA0-96A7-0909455217C0}" srcId="{6D6B9E1E-6128-4808-A37F-C368F3EA6826}" destId="{668E2E72-5D25-4F8C-90DC-6AE76598141A}" srcOrd="2" destOrd="0" parTransId="{924E687F-0C3D-48B9-B11A-AEAA0A1ECD58}" sibTransId="{F4B34398-3B09-4DD0-B1EA-C00E347BD8E2}"/>
    <dgm:cxn modelId="{C977978F-688D-4FD3-90D5-4BD0FC90A712}" type="presParOf" srcId="{50C64089-65D8-49AD-B2B6-D1D8AD3940A0}" destId="{A2A8224A-D0CB-4044-88D7-ED355EA201F5}" srcOrd="0" destOrd="0" presId="urn:microsoft.com/office/officeart/2005/8/layout/vList2"/>
    <dgm:cxn modelId="{56B634CF-39CB-48AA-9AA4-6B6F96209C51}" type="presParOf" srcId="{50C64089-65D8-49AD-B2B6-D1D8AD3940A0}" destId="{112452D1-E7C0-46DD-AB25-2DDD6BBC3DE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39089A1-92CF-430E-9926-389D8E71E49F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975500-1A7D-4BA4-A8E6-74536035676F}">
      <dgm:prSet phldrT="[Текст]"/>
      <dgm:spPr/>
      <dgm:t>
        <a:bodyPr/>
        <a:lstStyle/>
        <a:p>
          <a:r>
            <a:rPr lang="ru-RU" dirty="0" smtClean="0"/>
            <a:t>- Обработка атрибутов одинаковых типов - предпосылка обеспечения скорости вычисления их значений;</a:t>
          </a:r>
          <a:endParaRPr lang="ru-RU" dirty="0"/>
        </a:p>
      </dgm:t>
    </dgm:pt>
    <dgm:pt modelId="{3878E398-745C-4888-924A-1B3868C57AE5}" type="parTrans" cxnId="{6358123F-C8B3-4C94-AFAC-0EE6D326A662}">
      <dgm:prSet/>
      <dgm:spPr/>
      <dgm:t>
        <a:bodyPr/>
        <a:lstStyle/>
        <a:p>
          <a:endParaRPr lang="ru-RU"/>
        </a:p>
      </dgm:t>
    </dgm:pt>
    <dgm:pt modelId="{4F644B0C-4F7D-4A53-97F3-D5635A10A615}" type="sibTrans" cxnId="{6358123F-C8B3-4C94-AFAC-0EE6D326A662}">
      <dgm:prSet/>
      <dgm:spPr/>
      <dgm:t>
        <a:bodyPr/>
        <a:lstStyle/>
        <a:p>
          <a:endParaRPr lang="ru-RU"/>
        </a:p>
      </dgm:t>
    </dgm:pt>
    <dgm:pt modelId="{2476CE1E-AF7D-41AA-9BF6-24B0E7435944}">
      <dgm:prSet phldrT="[Текст]"/>
      <dgm:spPr/>
      <dgm:t>
        <a:bodyPr/>
        <a:lstStyle/>
        <a:p>
          <a:r>
            <a:rPr lang="ru-RU" dirty="0" smtClean="0"/>
            <a:t>- Возможность формального доказательства правильности решений о предоставлении доступа, используя дедуктивный аппарат логической спецификации модели;</a:t>
          </a:r>
          <a:endParaRPr lang="ru-RU" dirty="0"/>
        </a:p>
      </dgm:t>
    </dgm:pt>
    <dgm:pt modelId="{85F6EC21-C157-4165-9389-05D11BA5EA34}" type="parTrans" cxnId="{F01142FC-B2A8-4003-9DE3-B9951BC7A2BA}">
      <dgm:prSet/>
      <dgm:spPr/>
      <dgm:t>
        <a:bodyPr/>
        <a:lstStyle/>
        <a:p>
          <a:endParaRPr lang="ru-RU"/>
        </a:p>
      </dgm:t>
    </dgm:pt>
    <dgm:pt modelId="{50EC3B16-1AB8-4546-B6C7-4B7BE0B8D9E2}" type="sibTrans" cxnId="{F01142FC-B2A8-4003-9DE3-B9951BC7A2BA}">
      <dgm:prSet/>
      <dgm:spPr/>
      <dgm:t>
        <a:bodyPr/>
        <a:lstStyle/>
        <a:p>
          <a:endParaRPr lang="ru-RU"/>
        </a:p>
      </dgm:t>
    </dgm:pt>
    <dgm:pt modelId="{7816CD15-4C62-476C-B01A-FDA7AC73EEA0}">
      <dgm:prSet phldrT="[Текст]"/>
      <dgm:spPr/>
      <dgm:t>
        <a:bodyPr/>
        <a:lstStyle/>
        <a:p>
          <a:r>
            <a:rPr lang="ru-RU" dirty="0" smtClean="0"/>
            <a:t>- Наглядность и контроль процесса администрирования;</a:t>
          </a:r>
          <a:endParaRPr lang="ru-RU" dirty="0"/>
        </a:p>
      </dgm:t>
    </dgm:pt>
    <dgm:pt modelId="{4463115A-2A9B-425F-A366-FD1BD42A00A9}" type="parTrans" cxnId="{07DF2D7D-D6B5-4914-A3AB-C1C3CEAC594D}">
      <dgm:prSet/>
      <dgm:spPr/>
      <dgm:t>
        <a:bodyPr/>
        <a:lstStyle/>
        <a:p>
          <a:endParaRPr lang="ru-RU"/>
        </a:p>
      </dgm:t>
    </dgm:pt>
    <dgm:pt modelId="{201E2F7A-833E-4D04-834C-9EB922C1AE9C}" type="sibTrans" cxnId="{07DF2D7D-D6B5-4914-A3AB-C1C3CEAC594D}">
      <dgm:prSet/>
      <dgm:spPr/>
      <dgm:t>
        <a:bodyPr/>
        <a:lstStyle/>
        <a:p>
          <a:endParaRPr lang="ru-RU"/>
        </a:p>
      </dgm:t>
    </dgm:pt>
    <dgm:pt modelId="{056F0BB1-FB1F-4018-A83F-ECFA994F81F8}">
      <dgm:prSet phldrT="[Текст]"/>
      <dgm:spPr/>
      <dgm:t>
        <a:bodyPr/>
        <a:lstStyle/>
        <a:p>
          <a:r>
            <a:rPr lang="ru-RU" dirty="0" smtClean="0"/>
            <a:t>- Динамическое конструирование новых политик и моделей разграничения доступа. Их последовательное или параллельное применение. Парадигма «множественной политики»;</a:t>
          </a:r>
          <a:endParaRPr lang="ru-RU" dirty="0"/>
        </a:p>
      </dgm:t>
    </dgm:pt>
    <dgm:pt modelId="{A2F31DCD-B9EE-4C39-A574-1C26092CA636}" type="parTrans" cxnId="{98BC7CEC-0CAD-4901-8EE1-7A6CF105B2E6}">
      <dgm:prSet/>
      <dgm:spPr/>
      <dgm:t>
        <a:bodyPr/>
        <a:lstStyle/>
        <a:p>
          <a:endParaRPr lang="ru-RU"/>
        </a:p>
      </dgm:t>
    </dgm:pt>
    <dgm:pt modelId="{DE9D629D-6713-4E8D-B3CA-079BE83B3758}" type="sibTrans" cxnId="{98BC7CEC-0CAD-4901-8EE1-7A6CF105B2E6}">
      <dgm:prSet/>
      <dgm:spPr/>
      <dgm:t>
        <a:bodyPr/>
        <a:lstStyle/>
        <a:p>
          <a:endParaRPr lang="ru-RU"/>
        </a:p>
      </dgm:t>
    </dgm:pt>
    <dgm:pt modelId="{D1A51991-8A1E-43CF-A169-02C86BC032C5}">
      <dgm:prSet phldrT="[Текст]"/>
      <dgm:spPr/>
      <dgm:t>
        <a:bodyPr/>
        <a:lstStyle/>
        <a:p>
          <a:r>
            <a:rPr lang="ru-RU" dirty="0" smtClean="0"/>
            <a:t>- Реализация на языках функционального и логического программирования.</a:t>
          </a:r>
          <a:endParaRPr lang="ru-RU" dirty="0"/>
        </a:p>
      </dgm:t>
    </dgm:pt>
    <dgm:pt modelId="{2CBD25A5-4F11-4E6E-A3A4-7D369335715E}" type="parTrans" cxnId="{348ABF7C-EDB5-435C-8A34-D85DC77FE438}">
      <dgm:prSet/>
      <dgm:spPr/>
      <dgm:t>
        <a:bodyPr/>
        <a:lstStyle/>
        <a:p>
          <a:endParaRPr lang="ru-RU"/>
        </a:p>
      </dgm:t>
    </dgm:pt>
    <dgm:pt modelId="{C115DEDB-573C-4CE5-9B66-814EDA34EAA1}" type="sibTrans" cxnId="{348ABF7C-EDB5-435C-8A34-D85DC77FE438}">
      <dgm:prSet/>
      <dgm:spPr/>
      <dgm:t>
        <a:bodyPr/>
        <a:lstStyle/>
        <a:p>
          <a:endParaRPr lang="ru-RU"/>
        </a:p>
      </dgm:t>
    </dgm:pt>
    <dgm:pt modelId="{41066B3E-F047-4B48-9655-FBE013695F2D}" type="pres">
      <dgm:prSet presAssocID="{C39089A1-92CF-430E-9926-389D8E71E49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8CA7C5-46C3-48C5-9A61-08E02D6476A3}" type="pres">
      <dgm:prSet presAssocID="{BA975500-1A7D-4BA4-A8E6-74536035676F}" presName="circle1" presStyleLbl="node1" presStyleIdx="0" presStyleCnt="5"/>
      <dgm:spPr/>
    </dgm:pt>
    <dgm:pt modelId="{5B0B0BD1-FBF4-458A-8106-D4EEC290230E}" type="pres">
      <dgm:prSet presAssocID="{BA975500-1A7D-4BA4-A8E6-74536035676F}" presName="space" presStyleCnt="0"/>
      <dgm:spPr/>
    </dgm:pt>
    <dgm:pt modelId="{DE3D6351-96F0-48AD-9674-11F7593B2F58}" type="pres">
      <dgm:prSet presAssocID="{BA975500-1A7D-4BA4-A8E6-74536035676F}" presName="rect1" presStyleLbl="alignAcc1" presStyleIdx="0" presStyleCnt="5"/>
      <dgm:spPr/>
      <dgm:t>
        <a:bodyPr/>
        <a:lstStyle/>
        <a:p>
          <a:endParaRPr lang="ru-RU"/>
        </a:p>
      </dgm:t>
    </dgm:pt>
    <dgm:pt modelId="{494357AF-4318-44FC-9B5F-70C604F964F1}" type="pres">
      <dgm:prSet presAssocID="{2476CE1E-AF7D-41AA-9BF6-24B0E7435944}" presName="vertSpace2" presStyleLbl="node1" presStyleIdx="0" presStyleCnt="5"/>
      <dgm:spPr/>
    </dgm:pt>
    <dgm:pt modelId="{63022569-5739-4A66-8A59-272EC3D80F6D}" type="pres">
      <dgm:prSet presAssocID="{2476CE1E-AF7D-41AA-9BF6-24B0E7435944}" presName="circle2" presStyleLbl="node1" presStyleIdx="1" presStyleCnt="5"/>
      <dgm:spPr/>
    </dgm:pt>
    <dgm:pt modelId="{F861B101-0807-437D-BA0A-569EAC1DEE70}" type="pres">
      <dgm:prSet presAssocID="{2476CE1E-AF7D-41AA-9BF6-24B0E7435944}" presName="rect2" presStyleLbl="alignAcc1" presStyleIdx="1" presStyleCnt="5"/>
      <dgm:spPr/>
      <dgm:t>
        <a:bodyPr/>
        <a:lstStyle/>
        <a:p>
          <a:endParaRPr lang="ru-RU"/>
        </a:p>
      </dgm:t>
    </dgm:pt>
    <dgm:pt modelId="{6BB1359B-0EAD-4441-8220-DEF1E514A077}" type="pres">
      <dgm:prSet presAssocID="{7816CD15-4C62-476C-B01A-FDA7AC73EEA0}" presName="vertSpace3" presStyleLbl="node1" presStyleIdx="1" presStyleCnt="5"/>
      <dgm:spPr/>
    </dgm:pt>
    <dgm:pt modelId="{4E64203B-E613-427A-9697-3D17FBD774AD}" type="pres">
      <dgm:prSet presAssocID="{7816CD15-4C62-476C-B01A-FDA7AC73EEA0}" presName="circle3" presStyleLbl="node1" presStyleIdx="2" presStyleCnt="5"/>
      <dgm:spPr/>
    </dgm:pt>
    <dgm:pt modelId="{96CA0C7B-4954-496F-9F16-A4E44444CDBE}" type="pres">
      <dgm:prSet presAssocID="{7816CD15-4C62-476C-B01A-FDA7AC73EEA0}" presName="rect3" presStyleLbl="alignAcc1" presStyleIdx="2" presStyleCnt="5"/>
      <dgm:spPr/>
      <dgm:t>
        <a:bodyPr/>
        <a:lstStyle/>
        <a:p>
          <a:endParaRPr lang="ru-RU"/>
        </a:p>
      </dgm:t>
    </dgm:pt>
    <dgm:pt modelId="{72700C2B-A7F1-4AA3-AC33-1BFF71E86D12}" type="pres">
      <dgm:prSet presAssocID="{056F0BB1-FB1F-4018-A83F-ECFA994F81F8}" presName="vertSpace4" presStyleLbl="node1" presStyleIdx="2" presStyleCnt="5"/>
      <dgm:spPr/>
    </dgm:pt>
    <dgm:pt modelId="{671A376C-3BC1-4714-BD05-2877D32C0EBA}" type="pres">
      <dgm:prSet presAssocID="{056F0BB1-FB1F-4018-A83F-ECFA994F81F8}" presName="circle4" presStyleLbl="node1" presStyleIdx="3" presStyleCnt="5"/>
      <dgm:spPr/>
    </dgm:pt>
    <dgm:pt modelId="{A66C8237-A784-4F55-A499-853A6DFE11CF}" type="pres">
      <dgm:prSet presAssocID="{056F0BB1-FB1F-4018-A83F-ECFA994F81F8}" presName="rect4" presStyleLbl="alignAcc1" presStyleIdx="3" presStyleCnt="5"/>
      <dgm:spPr/>
      <dgm:t>
        <a:bodyPr/>
        <a:lstStyle/>
        <a:p>
          <a:endParaRPr lang="ru-RU"/>
        </a:p>
      </dgm:t>
    </dgm:pt>
    <dgm:pt modelId="{4ED6A5E4-B810-4942-9466-B1627A0B5716}" type="pres">
      <dgm:prSet presAssocID="{D1A51991-8A1E-43CF-A169-02C86BC032C5}" presName="vertSpace5" presStyleLbl="node1" presStyleIdx="3" presStyleCnt="5"/>
      <dgm:spPr/>
    </dgm:pt>
    <dgm:pt modelId="{A398A9E1-7B15-4741-9F49-FFEC7DB7F726}" type="pres">
      <dgm:prSet presAssocID="{D1A51991-8A1E-43CF-A169-02C86BC032C5}" presName="circle5" presStyleLbl="node1" presStyleIdx="4" presStyleCnt="5"/>
      <dgm:spPr/>
    </dgm:pt>
    <dgm:pt modelId="{012504E4-823D-4518-85BB-38C4B7039B03}" type="pres">
      <dgm:prSet presAssocID="{D1A51991-8A1E-43CF-A169-02C86BC032C5}" presName="rect5" presStyleLbl="alignAcc1" presStyleIdx="4" presStyleCnt="5"/>
      <dgm:spPr/>
      <dgm:t>
        <a:bodyPr/>
        <a:lstStyle/>
        <a:p>
          <a:endParaRPr lang="ru-RU"/>
        </a:p>
      </dgm:t>
    </dgm:pt>
    <dgm:pt modelId="{111B1D4B-D33F-40DF-BF46-1D00D26F10E9}" type="pres">
      <dgm:prSet presAssocID="{BA975500-1A7D-4BA4-A8E6-74536035676F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C1B37F-6326-48C3-88B3-17F74E5093F9}" type="pres">
      <dgm:prSet presAssocID="{2476CE1E-AF7D-41AA-9BF6-24B0E7435944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DE875-758B-4461-A45F-CB7FA8881E24}" type="pres">
      <dgm:prSet presAssocID="{7816CD15-4C62-476C-B01A-FDA7AC73EEA0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62A81-8144-4396-966D-5D9823D3C163}" type="pres">
      <dgm:prSet presAssocID="{056F0BB1-FB1F-4018-A83F-ECFA994F81F8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A8A805-7B3F-4B16-B1C9-BFA9891107E3}" type="pres">
      <dgm:prSet presAssocID="{D1A51991-8A1E-43CF-A169-02C86BC032C5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112D56-2717-40DA-9C97-B57AA34EFF11}" type="presOf" srcId="{BA975500-1A7D-4BA4-A8E6-74536035676F}" destId="{111B1D4B-D33F-40DF-BF46-1D00D26F10E9}" srcOrd="1" destOrd="0" presId="urn:microsoft.com/office/officeart/2005/8/layout/target3"/>
    <dgm:cxn modelId="{DA8F0FD9-EBEA-4BC6-8789-10334C18BA10}" type="presOf" srcId="{7816CD15-4C62-476C-B01A-FDA7AC73EEA0}" destId="{786DE875-758B-4461-A45F-CB7FA8881E24}" srcOrd="1" destOrd="0" presId="urn:microsoft.com/office/officeart/2005/8/layout/target3"/>
    <dgm:cxn modelId="{348ABF7C-EDB5-435C-8A34-D85DC77FE438}" srcId="{C39089A1-92CF-430E-9926-389D8E71E49F}" destId="{D1A51991-8A1E-43CF-A169-02C86BC032C5}" srcOrd="4" destOrd="0" parTransId="{2CBD25A5-4F11-4E6E-A3A4-7D369335715E}" sibTransId="{C115DEDB-573C-4CE5-9B66-814EDA34EAA1}"/>
    <dgm:cxn modelId="{AF6D536B-7955-4378-B648-280E841777CF}" type="presOf" srcId="{2476CE1E-AF7D-41AA-9BF6-24B0E7435944}" destId="{DEC1B37F-6326-48C3-88B3-17F74E5093F9}" srcOrd="1" destOrd="0" presId="urn:microsoft.com/office/officeart/2005/8/layout/target3"/>
    <dgm:cxn modelId="{07DF2D7D-D6B5-4914-A3AB-C1C3CEAC594D}" srcId="{C39089A1-92CF-430E-9926-389D8E71E49F}" destId="{7816CD15-4C62-476C-B01A-FDA7AC73EEA0}" srcOrd="2" destOrd="0" parTransId="{4463115A-2A9B-425F-A366-FD1BD42A00A9}" sibTransId="{201E2F7A-833E-4D04-834C-9EB922C1AE9C}"/>
    <dgm:cxn modelId="{6358123F-C8B3-4C94-AFAC-0EE6D326A662}" srcId="{C39089A1-92CF-430E-9926-389D8E71E49F}" destId="{BA975500-1A7D-4BA4-A8E6-74536035676F}" srcOrd="0" destOrd="0" parTransId="{3878E398-745C-4888-924A-1B3868C57AE5}" sibTransId="{4F644B0C-4F7D-4A53-97F3-D5635A10A615}"/>
    <dgm:cxn modelId="{ADD7BFC1-F65B-45DB-9B6B-248F0568C9B6}" type="presOf" srcId="{D1A51991-8A1E-43CF-A169-02C86BC032C5}" destId="{012504E4-823D-4518-85BB-38C4B7039B03}" srcOrd="0" destOrd="0" presId="urn:microsoft.com/office/officeart/2005/8/layout/target3"/>
    <dgm:cxn modelId="{B50CEFB6-FCD4-41F3-BE12-750CAA6F71DE}" type="presOf" srcId="{D1A51991-8A1E-43CF-A169-02C86BC032C5}" destId="{08A8A805-7B3F-4B16-B1C9-BFA9891107E3}" srcOrd="1" destOrd="0" presId="urn:microsoft.com/office/officeart/2005/8/layout/target3"/>
    <dgm:cxn modelId="{147A0432-BE08-46E2-961D-5CC25402BAD7}" type="presOf" srcId="{C39089A1-92CF-430E-9926-389D8E71E49F}" destId="{41066B3E-F047-4B48-9655-FBE013695F2D}" srcOrd="0" destOrd="0" presId="urn:microsoft.com/office/officeart/2005/8/layout/target3"/>
    <dgm:cxn modelId="{37D4F090-4B22-4C18-972C-B9617482371D}" type="presOf" srcId="{056F0BB1-FB1F-4018-A83F-ECFA994F81F8}" destId="{02062A81-8144-4396-966D-5D9823D3C163}" srcOrd="1" destOrd="0" presId="urn:microsoft.com/office/officeart/2005/8/layout/target3"/>
    <dgm:cxn modelId="{890B46E9-EE8E-4F6A-929E-186674423E18}" type="presOf" srcId="{7816CD15-4C62-476C-B01A-FDA7AC73EEA0}" destId="{96CA0C7B-4954-496F-9F16-A4E44444CDBE}" srcOrd="0" destOrd="0" presId="urn:microsoft.com/office/officeart/2005/8/layout/target3"/>
    <dgm:cxn modelId="{F01142FC-B2A8-4003-9DE3-B9951BC7A2BA}" srcId="{C39089A1-92CF-430E-9926-389D8E71E49F}" destId="{2476CE1E-AF7D-41AA-9BF6-24B0E7435944}" srcOrd="1" destOrd="0" parTransId="{85F6EC21-C157-4165-9389-05D11BA5EA34}" sibTransId="{50EC3B16-1AB8-4546-B6C7-4B7BE0B8D9E2}"/>
    <dgm:cxn modelId="{AD3ADD53-04D4-4B4A-95AA-6A891F33C975}" type="presOf" srcId="{2476CE1E-AF7D-41AA-9BF6-24B0E7435944}" destId="{F861B101-0807-437D-BA0A-569EAC1DEE70}" srcOrd="0" destOrd="0" presId="urn:microsoft.com/office/officeart/2005/8/layout/target3"/>
    <dgm:cxn modelId="{1BA3F153-4C71-4478-9B54-850A0FECB26E}" type="presOf" srcId="{056F0BB1-FB1F-4018-A83F-ECFA994F81F8}" destId="{A66C8237-A784-4F55-A499-853A6DFE11CF}" srcOrd="0" destOrd="0" presId="urn:microsoft.com/office/officeart/2005/8/layout/target3"/>
    <dgm:cxn modelId="{98BC7CEC-0CAD-4901-8EE1-7A6CF105B2E6}" srcId="{C39089A1-92CF-430E-9926-389D8E71E49F}" destId="{056F0BB1-FB1F-4018-A83F-ECFA994F81F8}" srcOrd="3" destOrd="0" parTransId="{A2F31DCD-B9EE-4C39-A574-1C26092CA636}" sibTransId="{DE9D629D-6713-4E8D-B3CA-079BE83B3758}"/>
    <dgm:cxn modelId="{82B288A9-EB94-4AEF-868A-010B0F4DBA6D}" type="presOf" srcId="{BA975500-1A7D-4BA4-A8E6-74536035676F}" destId="{DE3D6351-96F0-48AD-9674-11F7593B2F58}" srcOrd="0" destOrd="0" presId="urn:microsoft.com/office/officeart/2005/8/layout/target3"/>
    <dgm:cxn modelId="{9A7EC921-EDB1-45F4-BF1F-6BA16ECEFF22}" type="presParOf" srcId="{41066B3E-F047-4B48-9655-FBE013695F2D}" destId="{738CA7C5-46C3-48C5-9A61-08E02D6476A3}" srcOrd="0" destOrd="0" presId="urn:microsoft.com/office/officeart/2005/8/layout/target3"/>
    <dgm:cxn modelId="{89337228-9CE9-4349-8A3B-05519965DE28}" type="presParOf" srcId="{41066B3E-F047-4B48-9655-FBE013695F2D}" destId="{5B0B0BD1-FBF4-458A-8106-D4EEC290230E}" srcOrd="1" destOrd="0" presId="urn:microsoft.com/office/officeart/2005/8/layout/target3"/>
    <dgm:cxn modelId="{30AD8409-BE3F-4923-94E3-070CDFC78453}" type="presParOf" srcId="{41066B3E-F047-4B48-9655-FBE013695F2D}" destId="{DE3D6351-96F0-48AD-9674-11F7593B2F58}" srcOrd="2" destOrd="0" presId="urn:microsoft.com/office/officeart/2005/8/layout/target3"/>
    <dgm:cxn modelId="{D5B1D3D3-0406-4D67-9018-B4130D3A88EB}" type="presParOf" srcId="{41066B3E-F047-4B48-9655-FBE013695F2D}" destId="{494357AF-4318-44FC-9B5F-70C604F964F1}" srcOrd="3" destOrd="0" presId="urn:microsoft.com/office/officeart/2005/8/layout/target3"/>
    <dgm:cxn modelId="{F610F844-CB7A-4801-B235-83176A949FD0}" type="presParOf" srcId="{41066B3E-F047-4B48-9655-FBE013695F2D}" destId="{63022569-5739-4A66-8A59-272EC3D80F6D}" srcOrd="4" destOrd="0" presId="urn:microsoft.com/office/officeart/2005/8/layout/target3"/>
    <dgm:cxn modelId="{CAD38884-D3AD-42BC-A061-AD069202E4ED}" type="presParOf" srcId="{41066B3E-F047-4B48-9655-FBE013695F2D}" destId="{F861B101-0807-437D-BA0A-569EAC1DEE70}" srcOrd="5" destOrd="0" presId="urn:microsoft.com/office/officeart/2005/8/layout/target3"/>
    <dgm:cxn modelId="{7D30167A-F297-45B1-A64B-34E4B6B7BD2D}" type="presParOf" srcId="{41066B3E-F047-4B48-9655-FBE013695F2D}" destId="{6BB1359B-0EAD-4441-8220-DEF1E514A077}" srcOrd="6" destOrd="0" presId="urn:microsoft.com/office/officeart/2005/8/layout/target3"/>
    <dgm:cxn modelId="{194FFD45-6C0D-45F1-947A-3BDDB8B11FB7}" type="presParOf" srcId="{41066B3E-F047-4B48-9655-FBE013695F2D}" destId="{4E64203B-E613-427A-9697-3D17FBD774AD}" srcOrd="7" destOrd="0" presId="urn:microsoft.com/office/officeart/2005/8/layout/target3"/>
    <dgm:cxn modelId="{2E9D9F2E-E1D8-40AF-B436-7A176E7A2C30}" type="presParOf" srcId="{41066B3E-F047-4B48-9655-FBE013695F2D}" destId="{96CA0C7B-4954-496F-9F16-A4E44444CDBE}" srcOrd="8" destOrd="0" presId="urn:microsoft.com/office/officeart/2005/8/layout/target3"/>
    <dgm:cxn modelId="{679EFA20-FEA3-434F-BD50-E7BA110EE80D}" type="presParOf" srcId="{41066B3E-F047-4B48-9655-FBE013695F2D}" destId="{72700C2B-A7F1-4AA3-AC33-1BFF71E86D12}" srcOrd="9" destOrd="0" presId="urn:microsoft.com/office/officeart/2005/8/layout/target3"/>
    <dgm:cxn modelId="{299CB7A4-7179-4AF6-893E-4D71CBDD9BB2}" type="presParOf" srcId="{41066B3E-F047-4B48-9655-FBE013695F2D}" destId="{671A376C-3BC1-4714-BD05-2877D32C0EBA}" srcOrd="10" destOrd="0" presId="urn:microsoft.com/office/officeart/2005/8/layout/target3"/>
    <dgm:cxn modelId="{FA9E9D56-009B-4455-812A-ADDD6B2EE037}" type="presParOf" srcId="{41066B3E-F047-4B48-9655-FBE013695F2D}" destId="{A66C8237-A784-4F55-A499-853A6DFE11CF}" srcOrd="11" destOrd="0" presId="urn:microsoft.com/office/officeart/2005/8/layout/target3"/>
    <dgm:cxn modelId="{7F746C23-E0AD-405F-B63A-FF6E349CBB00}" type="presParOf" srcId="{41066B3E-F047-4B48-9655-FBE013695F2D}" destId="{4ED6A5E4-B810-4942-9466-B1627A0B5716}" srcOrd="12" destOrd="0" presId="urn:microsoft.com/office/officeart/2005/8/layout/target3"/>
    <dgm:cxn modelId="{A7703FA0-2749-4F43-9D0F-2689BB184EA7}" type="presParOf" srcId="{41066B3E-F047-4B48-9655-FBE013695F2D}" destId="{A398A9E1-7B15-4741-9F49-FFEC7DB7F726}" srcOrd="13" destOrd="0" presId="urn:microsoft.com/office/officeart/2005/8/layout/target3"/>
    <dgm:cxn modelId="{543A0DD5-8B08-42FF-86C8-B45A887EDB07}" type="presParOf" srcId="{41066B3E-F047-4B48-9655-FBE013695F2D}" destId="{012504E4-823D-4518-85BB-38C4B7039B03}" srcOrd="14" destOrd="0" presId="urn:microsoft.com/office/officeart/2005/8/layout/target3"/>
    <dgm:cxn modelId="{7A0F038B-87E8-4B32-8A6D-93AC3C2CA237}" type="presParOf" srcId="{41066B3E-F047-4B48-9655-FBE013695F2D}" destId="{111B1D4B-D33F-40DF-BF46-1D00D26F10E9}" srcOrd="15" destOrd="0" presId="urn:microsoft.com/office/officeart/2005/8/layout/target3"/>
    <dgm:cxn modelId="{B84DCC01-A7AA-4188-A7E3-79E480351CC7}" type="presParOf" srcId="{41066B3E-F047-4B48-9655-FBE013695F2D}" destId="{DEC1B37F-6326-48C3-88B3-17F74E5093F9}" srcOrd="16" destOrd="0" presId="urn:microsoft.com/office/officeart/2005/8/layout/target3"/>
    <dgm:cxn modelId="{832C71DB-52FB-4D77-BE5E-3694F9BB5C7E}" type="presParOf" srcId="{41066B3E-F047-4B48-9655-FBE013695F2D}" destId="{786DE875-758B-4461-A45F-CB7FA8881E24}" srcOrd="17" destOrd="0" presId="urn:microsoft.com/office/officeart/2005/8/layout/target3"/>
    <dgm:cxn modelId="{11F07D06-CCB8-44B7-B70A-2A569C9E1D11}" type="presParOf" srcId="{41066B3E-F047-4B48-9655-FBE013695F2D}" destId="{02062A81-8144-4396-966D-5D9823D3C163}" srcOrd="18" destOrd="0" presId="urn:microsoft.com/office/officeart/2005/8/layout/target3"/>
    <dgm:cxn modelId="{47D08089-C1A8-4E21-8769-77C383D67AAC}" type="presParOf" srcId="{41066B3E-F047-4B48-9655-FBE013695F2D}" destId="{08A8A805-7B3F-4B16-B1C9-BFA9891107E3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C625F-EDED-45A0-AEF9-66DDE90E5BF0}">
      <dsp:nvSpPr>
        <dsp:cNvPr id="0" name=""/>
        <dsp:cNvSpPr/>
      </dsp:nvSpPr>
      <dsp:spPr>
        <a:xfrm>
          <a:off x="0" y="104832"/>
          <a:ext cx="10015415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+mj-lt"/>
            </a:rPr>
            <a:t>Общие свойства моделей разграничения доступа для обеспечения безопасного использования разделяемых ресурсов в локальных и глобальных вычислительных средах :</a:t>
          </a:r>
          <a:endParaRPr lang="ru-RU" sz="2000" b="1" kern="1200" dirty="0">
            <a:latin typeface="+mj-lt"/>
          </a:endParaRPr>
        </a:p>
      </dsp:txBody>
      <dsp:txXfrm>
        <a:off x="38838" y="143670"/>
        <a:ext cx="9937739" cy="717924"/>
      </dsp:txXfrm>
    </dsp:sp>
    <dsp:sp modelId="{9FCEDB64-8800-40EB-845F-902F85E3C832}">
      <dsp:nvSpPr>
        <dsp:cNvPr id="0" name=""/>
        <dsp:cNvSpPr/>
      </dsp:nvSpPr>
      <dsp:spPr>
        <a:xfrm>
          <a:off x="0" y="900432"/>
          <a:ext cx="10015415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989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/>
            <a:t>1) универсальности, </a:t>
          </a:r>
          <a:endParaRPr lang="ru-RU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/>
            <a:t>2) гибкости, </a:t>
          </a:r>
          <a:endParaRPr lang="ru-RU" sz="1800" b="1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/>
            <a:t>3) удобства администрирования. </a:t>
          </a:r>
          <a:endParaRPr lang="ru-RU" sz="1800" b="1" kern="1200" dirty="0"/>
        </a:p>
      </dsp:txBody>
      <dsp:txXfrm>
        <a:off x="0" y="900432"/>
        <a:ext cx="10015415" cy="1014300"/>
      </dsp:txXfrm>
    </dsp:sp>
    <dsp:sp modelId="{8CB8D11F-6BD1-4879-8CD4-ADE048B2DE09}">
      <dsp:nvSpPr>
        <dsp:cNvPr id="0" name=""/>
        <dsp:cNvSpPr/>
      </dsp:nvSpPr>
      <dsp:spPr>
        <a:xfrm>
          <a:off x="0" y="1914732"/>
          <a:ext cx="10015415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+mj-lt"/>
            </a:rPr>
            <a:t>Основные задачи политик разграничения доступа и соответствующих им моделей :</a:t>
          </a:r>
          <a:endParaRPr lang="ru-RU" sz="2000" b="1" kern="1200" dirty="0">
            <a:latin typeface="+mj-lt"/>
          </a:endParaRPr>
        </a:p>
      </dsp:txBody>
      <dsp:txXfrm>
        <a:off x="38838" y="1953570"/>
        <a:ext cx="9937739" cy="717924"/>
      </dsp:txXfrm>
    </dsp:sp>
    <dsp:sp modelId="{B96F8C97-57ED-426F-9425-AB45C655C959}">
      <dsp:nvSpPr>
        <dsp:cNvPr id="0" name=""/>
        <dsp:cNvSpPr/>
      </dsp:nvSpPr>
      <dsp:spPr>
        <a:xfrm>
          <a:off x="0" y="2710332"/>
          <a:ext cx="10015415" cy="1014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989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>
              <a:latin typeface="+mn-lt"/>
            </a:rPr>
            <a:t>1) задача точной идентификации сущностей, </a:t>
          </a:r>
          <a:endParaRPr lang="ru-RU" sz="1800" b="1" kern="1200" dirty="0">
            <a:latin typeface="+mn-lt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>
              <a:latin typeface="+mn-lt"/>
            </a:rPr>
            <a:t>2) задача обеспечения возможностей динамического конструирования политик, </a:t>
          </a:r>
          <a:endParaRPr lang="ru-RU" sz="1800" b="1" kern="1200" dirty="0">
            <a:latin typeface="+mn-lt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>
              <a:latin typeface="+mn-lt"/>
            </a:rPr>
            <a:t>3) задача использования множественных политик в рамках одной системы. </a:t>
          </a:r>
          <a:endParaRPr lang="ru-RU" sz="1800" b="1" kern="1200" dirty="0">
            <a:latin typeface="+mn-lt"/>
          </a:endParaRPr>
        </a:p>
      </dsp:txBody>
      <dsp:txXfrm>
        <a:off x="0" y="2710332"/>
        <a:ext cx="10015415" cy="1014300"/>
      </dsp:txXfrm>
    </dsp:sp>
    <dsp:sp modelId="{5D3DD147-BD30-4710-A7D5-AFA18EBAC256}">
      <dsp:nvSpPr>
        <dsp:cNvPr id="0" name=""/>
        <dsp:cNvSpPr/>
      </dsp:nvSpPr>
      <dsp:spPr>
        <a:xfrm>
          <a:off x="0" y="3724632"/>
          <a:ext cx="10015415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+mj-lt"/>
            </a:rPr>
            <a:t>Общее описание модели типизированного атрибутного разграничения доступа (</a:t>
          </a:r>
          <a:r>
            <a:rPr lang="ru-RU" sz="2000" b="1" kern="1200" dirty="0" err="1" smtClean="0">
              <a:latin typeface="+mj-lt"/>
            </a:rPr>
            <a:t>ТАРД</a:t>
          </a:r>
          <a:r>
            <a:rPr lang="ru-RU" sz="2000" b="1" kern="1200" dirty="0" smtClean="0">
              <a:latin typeface="+mj-lt"/>
            </a:rPr>
            <a:t>)</a:t>
          </a:r>
          <a:endParaRPr lang="ru-RU" sz="2000" b="1" kern="1200" dirty="0">
            <a:latin typeface="+mj-lt"/>
          </a:endParaRPr>
        </a:p>
      </dsp:txBody>
      <dsp:txXfrm>
        <a:off x="38838" y="3763470"/>
        <a:ext cx="9937739" cy="717924"/>
      </dsp:txXfrm>
    </dsp:sp>
    <dsp:sp modelId="{75C54F72-555E-44C4-A1B9-A2E0F4F42D8F}">
      <dsp:nvSpPr>
        <dsp:cNvPr id="0" name=""/>
        <dsp:cNvSpPr/>
      </dsp:nvSpPr>
      <dsp:spPr>
        <a:xfrm>
          <a:off x="0" y="4520232"/>
          <a:ext cx="10015415" cy="610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989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/>
            <a:t>Показано, что она отвечает поставленным требованиям и служит таким образом гарантией безопасности обеспечиваемого ею разграничения доступа.</a:t>
          </a:r>
          <a:endParaRPr lang="ru-RU" sz="1800" b="1" kern="1200" dirty="0"/>
        </a:p>
      </dsp:txBody>
      <dsp:txXfrm>
        <a:off x="0" y="4520232"/>
        <a:ext cx="10015415" cy="6106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FC8E81-C3E2-4148-BB0D-16D8E99E5242}">
      <dsp:nvSpPr>
        <dsp:cNvPr id="0" name=""/>
        <dsp:cNvSpPr/>
      </dsp:nvSpPr>
      <dsp:spPr>
        <a:xfrm>
          <a:off x="0" y="57366"/>
          <a:ext cx="8128000" cy="14788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Итоги</a:t>
          </a:r>
          <a:endParaRPr lang="ru-RU" sz="65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0" y="57366"/>
        <a:ext cx="8128000" cy="1478892"/>
      </dsp:txXfrm>
    </dsp:sp>
    <dsp:sp modelId="{3A2C0FDF-8ACF-4BFC-BCC6-76DBEE6C49B2}">
      <dsp:nvSpPr>
        <dsp:cNvPr id="0" name=""/>
        <dsp:cNvSpPr/>
      </dsp:nvSpPr>
      <dsp:spPr>
        <a:xfrm>
          <a:off x="3968" y="1478892"/>
          <a:ext cx="2706687" cy="3105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Недостатки</a:t>
          </a:r>
          <a:r>
            <a:rPr lang="ru-RU" sz="21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 </a:t>
          </a:r>
          <a:r>
            <a:rPr lang="ru-RU" sz="2100" kern="1200" dirty="0" smtClean="0"/>
            <a:t>традиционных моделей разграничения доступа.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Их преодоление.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 smtClean="0"/>
        </a:p>
      </dsp:txBody>
      <dsp:txXfrm>
        <a:off x="3968" y="1478892"/>
        <a:ext cx="2706687" cy="3105675"/>
      </dsp:txXfrm>
    </dsp:sp>
    <dsp:sp modelId="{903B1A60-780D-4004-AC80-9233023DEE34}">
      <dsp:nvSpPr>
        <dsp:cNvPr id="0" name=""/>
        <dsp:cNvSpPr/>
      </dsp:nvSpPr>
      <dsp:spPr>
        <a:xfrm>
          <a:off x="2710656" y="1478892"/>
          <a:ext cx="2706687" cy="3105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Требования</a:t>
          </a:r>
          <a:r>
            <a:rPr lang="ru-RU" sz="2100" kern="1200" dirty="0" smtClean="0"/>
            <a:t> (гибкость управления, универсальность, удобство администрирования) к моделям разграничения доступа в локальных и распределенных гетерогенных средах.</a:t>
          </a:r>
          <a:endParaRPr lang="ru-RU" sz="2100" kern="1200" dirty="0"/>
        </a:p>
      </dsp:txBody>
      <dsp:txXfrm>
        <a:off x="2710656" y="1478892"/>
        <a:ext cx="2706687" cy="3105675"/>
      </dsp:txXfrm>
    </dsp:sp>
    <dsp:sp modelId="{A4D0CF30-4877-469D-998F-A9759994630D}">
      <dsp:nvSpPr>
        <dsp:cNvPr id="0" name=""/>
        <dsp:cNvSpPr/>
      </dsp:nvSpPr>
      <dsp:spPr>
        <a:xfrm>
          <a:off x="5417343" y="1478892"/>
          <a:ext cx="2706687" cy="3105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Модель типизированного атрибутного разграничения доступа </a:t>
          </a:r>
          <a:r>
            <a:rPr lang="ru-RU" sz="1800" kern="1200" dirty="0" smtClean="0"/>
            <a:t>лишена большинства недостатков, отвечает основным требованиям построения моделей для безопасного пользования разделяемыми ресурсами.</a:t>
          </a:r>
          <a:endParaRPr lang="ru-RU" sz="1800" kern="1200" dirty="0"/>
        </a:p>
      </dsp:txBody>
      <dsp:txXfrm>
        <a:off x="5417343" y="1478892"/>
        <a:ext cx="2706687" cy="3105675"/>
      </dsp:txXfrm>
    </dsp:sp>
    <dsp:sp modelId="{356DAE15-252C-44BA-92B5-D5F711C650E6}">
      <dsp:nvSpPr>
        <dsp:cNvPr id="0" name=""/>
        <dsp:cNvSpPr/>
      </dsp:nvSpPr>
      <dsp:spPr>
        <a:xfrm>
          <a:off x="0" y="4584567"/>
          <a:ext cx="8128000" cy="34507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D86CB-2AEE-4179-9D0A-053528325CB3}">
      <dsp:nvSpPr>
        <dsp:cNvPr id="0" name=""/>
        <dsp:cNvSpPr/>
      </dsp:nvSpPr>
      <dsp:spPr>
        <a:xfrm>
          <a:off x="0" y="90531"/>
          <a:ext cx="8128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latin typeface="+mj-lt"/>
              <a:cs typeface="Times New Roman" panose="02020603050405020304" pitchFamily="18" charset="0"/>
            </a:rPr>
            <a:t>Сервисно</a:t>
          </a:r>
          <a:r>
            <a:rPr lang="ru-RU" sz="2400" b="1" kern="1200" dirty="0" smtClean="0">
              <a:latin typeface="+mj-lt"/>
              <a:cs typeface="Times New Roman" panose="02020603050405020304" pitchFamily="18" charset="0"/>
            </a:rPr>
            <a:t>-ориентированные методы предоставления доступа к информации</a:t>
          </a:r>
          <a:endParaRPr lang="ru-RU" sz="2400" b="1" kern="1200" dirty="0">
            <a:latin typeface="+mj-lt"/>
            <a:cs typeface="Times New Roman" panose="02020603050405020304" pitchFamily="18" charset="0"/>
          </a:endParaRPr>
        </a:p>
      </dsp:txBody>
      <dsp:txXfrm>
        <a:off x="59399" y="149930"/>
        <a:ext cx="8009202" cy="1098002"/>
      </dsp:txXfrm>
    </dsp:sp>
    <dsp:sp modelId="{AF61BB46-845B-458F-9AE3-5956B20741A4}">
      <dsp:nvSpPr>
        <dsp:cNvPr id="0" name=""/>
        <dsp:cNvSpPr/>
      </dsp:nvSpPr>
      <dsp:spPr>
        <a:xfrm>
          <a:off x="0" y="1307331"/>
          <a:ext cx="8128000" cy="1311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5400" rIns="142240" bIns="2540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000" b="1" kern="1200" dirty="0" smtClean="0"/>
            <a:t>Совместное использование ресурсов на основе общих  политик разграничения доступа (</a:t>
          </a:r>
          <a:r>
            <a:rPr lang="ru-RU" sz="2000" b="1" kern="1200" dirty="0" err="1" smtClean="0"/>
            <a:t>ПРД</a:t>
          </a:r>
          <a:r>
            <a:rPr lang="ru-RU" sz="2000" b="1" kern="1200" dirty="0" smtClean="0"/>
            <a:t>). Определяют доступ различных категорий пользователей к ресурсам разных видов согласно предоставленным полномочиям</a:t>
          </a:r>
          <a:r>
            <a:rPr lang="ru-RU" sz="1200" b="1" kern="1200" dirty="0" smtClean="0"/>
            <a:t>.</a:t>
          </a:r>
        </a:p>
      </dsp:txBody>
      <dsp:txXfrm>
        <a:off x="0" y="1307331"/>
        <a:ext cx="8128000" cy="1311862"/>
      </dsp:txXfrm>
    </dsp:sp>
    <dsp:sp modelId="{2E9A1987-9A28-4289-8F86-4EBCDA49BF63}">
      <dsp:nvSpPr>
        <dsp:cNvPr id="0" name=""/>
        <dsp:cNvSpPr/>
      </dsp:nvSpPr>
      <dsp:spPr>
        <a:xfrm>
          <a:off x="0" y="2739266"/>
          <a:ext cx="8128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+mj-lt"/>
            </a:rPr>
            <a:t>Увеличение объемов хранимых данных и рост сложности программного обеспечения для их обработки. </a:t>
          </a:r>
          <a:endParaRPr lang="ru-RU" sz="2400" b="1" kern="1200" dirty="0">
            <a:latin typeface="+mj-lt"/>
          </a:endParaRPr>
        </a:p>
      </dsp:txBody>
      <dsp:txXfrm>
        <a:off x="59399" y="2798665"/>
        <a:ext cx="8009202" cy="1098002"/>
      </dsp:txXfrm>
    </dsp:sp>
    <dsp:sp modelId="{7F1D7B72-5F2D-4058-A991-03416706CD45}">
      <dsp:nvSpPr>
        <dsp:cNvPr id="0" name=""/>
        <dsp:cNvSpPr/>
      </dsp:nvSpPr>
      <dsp:spPr>
        <a:xfrm>
          <a:off x="0" y="3926525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1" kern="1200" dirty="0" smtClean="0">
              <a:latin typeface="+mn-lt"/>
            </a:rPr>
            <a:t>Системы разграничения доступа наиболее уязвимы</a:t>
          </a:r>
          <a:endParaRPr lang="ru-RU" sz="2000" b="1" kern="1200" dirty="0">
            <a:latin typeface="+mn-lt"/>
          </a:endParaRPr>
        </a:p>
      </dsp:txBody>
      <dsp:txXfrm>
        <a:off x="0" y="3926525"/>
        <a:ext cx="8128000" cy="1076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78873-B16E-4F40-8533-B8CD19CF365A}">
      <dsp:nvSpPr>
        <dsp:cNvPr id="0" name=""/>
        <dsp:cNvSpPr/>
      </dsp:nvSpPr>
      <dsp:spPr>
        <a:xfrm>
          <a:off x="0" y="0"/>
          <a:ext cx="8128000" cy="146785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DAC</a:t>
          </a:r>
          <a:r>
            <a:rPr lang="ru-RU" sz="2900" kern="1200" dirty="0" smtClean="0"/>
            <a:t> (</a:t>
          </a:r>
          <a:r>
            <a:rPr lang="ru-RU" sz="2900" kern="1200" dirty="0" err="1" smtClean="0"/>
            <a:t>Discretional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Access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Control</a:t>
          </a:r>
          <a:r>
            <a:rPr lang="ru-RU" sz="2900" kern="1200" dirty="0" smtClean="0"/>
            <a:t>), </a:t>
          </a:r>
          <a:r>
            <a:rPr lang="ru-RU" sz="2900" kern="1200" dirty="0" err="1" smtClean="0"/>
            <a:t>MAC</a:t>
          </a:r>
          <a:r>
            <a:rPr lang="ru-RU" sz="2900" kern="1200" dirty="0" smtClean="0"/>
            <a:t> (</a:t>
          </a:r>
          <a:r>
            <a:rPr lang="ru-RU" sz="2900" kern="1200" dirty="0" err="1" smtClean="0"/>
            <a:t>Mandatory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Access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Control</a:t>
          </a:r>
          <a:r>
            <a:rPr lang="ru-RU" sz="2900" kern="1200" dirty="0" smtClean="0"/>
            <a:t>), RBAC (</a:t>
          </a:r>
          <a:r>
            <a:rPr lang="ru-RU" sz="2900" kern="1200" dirty="0" err="1" smtClean="0"/>
            <a:t>Role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Based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Access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Control</a:t>
          </a:r>
          <a:endParaRPr lang="ru-RU" sz="2900" kern="1200" dirty="0"/>
        </a:p>
      </dsp:txBody>
      <dsp:txXfrm>
        <a:off x="0" y="0"/>
        <a:ext cx="8128000" cy="1467857"/>
      </dsp:txXfrm>
    </dsp:sp>
    <dsp:sp modelId="{94E2B656-43B2-4AB3-9767-C67146079348}">
      <dsp:nvSpPr>
        <dsp:cNvPr id="0" name=""/>
        <dsp:cNvSpPr/>
      </dsp:nvSpPr>
      <dsp:spPr>
        <a:xfrm>
          <a:off x="3968" y="1467857"/>
          <a:ext cx="2706687" cy="3082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Идентификация сущностей уникальными именами.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Грубое разграничение доступа («</a:t>
          </a:r>
          <a:r>
            <a:rPr lang="en-US" sz="1600" b="1" kern="1200" dirty="0" smtClean="0"/>
            <a:t>coarse-grained access control</a:t>
          </a:r>
          <a:r>
            <a:rPr lang="ru-RU" sz="1600" b="1" kern="1200" dirty="0" smtClean="0"/>
            <a:t>»).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Избыточность прав доступа.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n-lt"/>
            </a:rPr>
            <a:t>Необходимость идентификации ресурсов и пользователей наборами характеристик.</a:t>
          </a:r>
          <a:endParaRPr lang="ru-RU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3968" y="1467857"/>
        <a:ext cx="2706687" cy="3082500"/>
      </dsp:txXfrm>
    </dsp:sp>
    <dsp:sp modelId="{5FAEFB64-A6FF-4CF7-9FD3-7C7F11BBF29D}">
      <dsp:nvSpPr>
        <dsp:cNvPr id="0" name=""/>
        <dsp:cNvSpPr/>
      </dsp:nvSpPr>
      <dsp:spPr>
        <a:xfrm>
          <a:off x="2710656" y="1467857"/>
          <a:ext cx="2706687" cy="3082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Отсутствие гибкости – невозможность применения нескольких </a:t>
          </a:r>
          <a:r>
            <a:rPr lang="ru-RU" sz="1600" b="1" kern="1200" dirty="0" err="1" smtClean="0"/>
            <a:t>ПРД</a:t>
          </a:r>
          <a:r>
            <a:rPr lang="ru-RU" sz="1600" b="1" kern="1200" dirty="0" smtClean="0"/>
            <a:t> без реконфигурации системы.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Необходимость парадигмы «множественной политики».</a:t>
          </a:r>
          <a:endParaRPr lang="ru-RU" sz="1600" b="1" kern="1200" dirty="0"/>
        </a:p>
      </dsp:txBody>
      <dsp:txXfrm>
        <a:off x="2710656" y="1467857"/>
        <a:ext cx="2706687" cy="3082500"/>
      </dsp:txXfrm>
    </dsp:sp>
    <dsp:sp modelId="{D4AEF86B-4EBE-4E1F-A185-133A3C6AE8DF}">
      <dsp:nvSpPr>
        <dsp:cNvPr id="0" name=""/>
        <dsp:cNvSpPr/>
      </dsp:nvSpPr>
      <dsp:spPr>
        <a:xfrm>
          <a:off x="5417343" y="1467857"/>
          <a:ext cx="2706687" cy="3082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В широкомасштабных системах управление правами большого числа пользователей и машин становится слишком сложным и подверженным ошибкам.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Необходимость наличия средств администрирования.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5417343" y="1467857"/>
        <a:ext cx="2706687" cy="3082500"/>
      </dsp:txXfrm>
    </dsp:sp>
    <dsp:sp modelId="{88B0636C-A83C-44FB-AAD0-A8252C27C9E3}">
      <dsp:nvSpPr>
        <dsp:cNvPr id="0" name=""/>
        <dsp:cNvSpPr/>
      </dsp:nvSpPr>
      <dsp:spPr>
        <a:xfrm>
          <a:off x="0" y="4550357"/>
          <a:ext cx="8128000" cy="3425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53E3C1-ACF3-465C-B42E-1D106250BB51}">
      <dsp:nvSpPr>
        <dsp:cNvPr id="0" name=""/>
        <dsp:cNvSpPr/>
      </dsp:nvSpPr>
      <dsp:spPr>
        <a:xfrm>
          <a:off x="0" y="1987"/>
          <a:ext cx="8117466" cy="1174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Политика авторизации </a:t>
          </a:r>
          <a:r>
            <a:rPr lang="en-US" sz="2400" b="1" kern="1200" dirty="0" err="1" smtClean="0">
              <a:solidFill>
                <a:schemeClr val="accent2">
                  <a:lumMod val="60000"/>
                  <a:lumOff val="40000"/>
                </a:schemeClr>
              </a:solidFill>
            </a:rPr>
            <a:t>ABAC</a:t>
          </a:r>
          <a:r>
            <a:rPr lang="ru-RU" sz="2400" b="1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Обозначение субъектов и объектов наборами атрибутов.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Доступ группам пользователей к объектам на основе оценки значений атрибутов.</a:t>
          </a:r>
        </a:p>
      </dsp:txBody>
      <dsp:txXfrm>
        <a:off x="34397" y="36384"/>
        <a:ext cx="8048672" cy="1105606"/>
      </dsp:txXfrm>
    </dsp:sp>
    <dsp:sp modelId="{238137E6-866C-4330-B6ED-DAD6EE4558D9}">
      <dsp:nvSpPr>
        <dsp:cNvPr id="0" name=""/>
        <dsp:cNvSpPr/>
      </dsp:nvSpPr>
      <dsp:spPr>
        <a:xfrm>
          <a:off x="44668" y="1280578"/>
          <a:ext cx="5344360" cy="381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j-lt"/>
            </a:rPr>
            <a:t>ПРЕИМУЩЕСТВА </a:t>
          </a:r>
          <a:endParaRPr lang="ru-RU" sz="1600" b="1" kern="1200" dirty="0">
            <a:latin typeface="+mj-lt"/>
          </a:endParaRPr>
        </a:p>
      </dsp:txBody>
      <dsp:txXfrm>
        <a:off x="55849" y="1291759"/>
        <a:ext cx="5321998" cy="359385"/>
      </dsp:txXfrm>
    </dsp:sp>
    <dsp:sp modelId="{108AF689-4BE2-4D2E-82B2-890D85A76240}">
      <dsp:nvSpPr>
        <dsp:cNvPr id="0" name=""/>
        <dsp:cNvSpPr/>
      </dsp:nvSpPr>
      <dsp:spPr>
        <a:xfrm>
          <a:off x="12601" y="1829213"/>
          <a:ext cx="1283286" cy="3341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err="1" smtClean="0"/>
            <a:t>Безиденти-фикаторный</a:t>
          </a:r>
          <a:r>
            <a:rPr lang="ru-RU" sz="1600" b="0" kern="1200" dirty="0" smtClean="0"/>
            <a:t> подход.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Групповое управление сущностям.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Простота создания новых политик.</a:t>
          </a:r>
          <a:endParaRPr lang="ru-RU" sz="1600" b="0" kern="1200" dirty="0"/>
        </a:p>
      </dsp:txBody>
      <dsp:txXfrm>
        <a:off x="50187" y="1866799"/>
        <a:ext cx="1208114" cy="3266544"/>
      </dsp:txXfrm>
    </dsp:sp>
    <dsp:sp modelId="{5FFCC322-755A-46E6-9448-E32863681028}">
      <dsp:nvSpPr>
        <dsp:cNvPr id="0" name=""/>
        <dsp:cNvSpPr/>
      </dsp:nvSpPr>
      <dsp:spPr>
        <a:xfrm>
          <a:off x="1352147" y="1829213"/>
          <a:ext cx="1283286" cy="3341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«Точное» разграничение доступа, отсутствие избыточно-</a:t>
          </a:r>
          <a:r>
            <a:rPr lang="ru-RU" sz="1600" kern="1200" dirty="0" err="1" smtClean="0"/>
            <a:t>сти</a:t>
          </a:r>
          <a:r>
            <a:rPr lang="ru-RU" sz="1600" kern="1200" dirty="0" smtClean="0"/>
            <a:t> прав.</a:t>
          </a:r>
          <a:endParaRPr lang="ru-RU" sz="1600" kern="1200" dirty="0"/>
        </a:p>
      </dsp:txBody>
      <dsp:txXfrm>
        <a:off x="1389733" y="1866799"/>
        <a:ext cx="1208114" cy="3266544"/>
      </dsp:txXfrm>
    </dsp:sp>
    <dsp:sp modelId="{EE925749-AA4C-4CEC-831D-EBFFB86DE74E}">
      <dsp:nvSpPr>
        <dsp:cNvPr id="0" name=""/>
        <dsp:cNvSpPr/>
      </dsp:nvSpPr>
      <dsp:spPr>
        <a:xfrm>
          <a:off x="2691693" y="1829213"/>
          <a:ext cx="1283286" cy="3341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Языки специфика-</a:t>
          </a:r>
          <a:r>
            <a:rPr lang="ru-RU" sz="1400" kern="1200" dirty="0" err="1" smtClean="0"/>
            <a:t>ции</a:t>
          </a:r>
          <a:r>
            <a:rPr lang="ru-RU" sz="1400" kern="1200" dirty="0" smtClean="0"/>
            <a:t> моделей дают гибкость и выразитель-</a:t>
          </a:r>
          <a:r>
            <a:rPr lang="ru-RU" sz="1400" kern="1200" dirty="0" err="1" smtClean="0"/>
            <a:t>ную</a:t>
          </a:r>
          <a:r>
            <a:rPr lang="ru-RU" sz="1400" kern="1200" dirty="0" smtClean="0"/>
            <a:t> мощность описаниям </a:t>
          </a:r>
          <a:r>
            <a:rPr lang="ru-RU" sz="1400" kern="1200" dirty="0" err="1" smtClean="0"/>
            <a:t>ПРД</a:t>
          </a:r>
          <a:r>
            <a:rPr lang="ru-RU" sz="1400" kern="1200" dirty="0" smtClean="0"/>
            <a:t>. Возможность </a:t>
          </a:r>
          <a:r>
            <a:rPr lang="ru-RU" sz="1400" kern="1200" dirty="0" err="1" smtClean="0"/>
            <a:t>моделирова-ния</a:t>
          </a:r>
          <a:r>
            <a:rPr lang="ru-RU" sz="1400" kern="1200" dirty="0" smtClean="0"/>
            <a:t>  </a:t>
          </a:r>
          <a:r>
            <a:rPr lang="ru-RU" sz="1400" kern="1200" dirty="0" err="1" smtClean="0"/>
            <a:t>DAC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MAC</a:t>
          </a:r>
          <a:r>
            <a:rPr lang="ru-RU" sz="1400" kern="1200" dirty="0" smtClean="0"/>
            <a:t>, RBAC.</a:t>
          </a:r>
          <a:endParaRPr lang="ru-RU" sz="1400" kern="1200" dirty="0"/>
        </a:p>
      </dsp:txBody>
      <dsp:txXfrm>
        <a:off x="2729279" y="1866799"/>
        <a:ext cx="1208114" cy="3266544"/>
      </dsp:txXfrm>
    </dsp:sp>
    <dsp:sp modelId="{5892B2EE-6432-4DD4-A588-BD4184AED15D}">
      <dsp:nvSpPr>
        <dsp:cNvPr id="0" name=""/>
        <dsp:cNvSpPr/>
      </dsp:nvSpPr>
      <dsp:spPr>
        <a:xfrm>
          <a:off x="4031239" y="1829213"/>
          <a:ext cx="1283286" cy="3341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Управление доступом без предвари-тельного знания субъектов или их отношения к поставщику услуг.</a:t>
          </a:r>
          <a:endParaRPr lang="ru-RU" sz="1600" b="0" i="0" kern="1200" dirty="0"/>
        </a:p>
      </dsp:txBody>
      <dsp:txXfrm>
        <a:off x="4068825" y="1866799"/>
        <a:ext cx="1208114" cy="3266544"/>
      </dsp:txXfrm>
    </dsp:sp>
    <dsp:sp modelId="{0335DA00-793B-4364-9DE1-FBAE179EE6D4}">
      <dsp:nvSpPr>
        <dsp:cNvPr id="0" name=""/>
        <dsp:cNvSpPr/>
      </dsp:nvSpPr>
      <dsp:spPr>
        <a:xfrm>
          <a:off x="5484364" y="1280578"/>
          <a:ext cx="2643635" cy="3817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j-lt"/>
            </a:rPr>
            <a:t>НЕДОСТАТКИ</a:t>
          </a:r>
          <a:endParaRPr lang="ru-RU" sz="1600" b="1" kern="1200" dirty="0">
            <a:latin typeface="+mj-lt"/>
          </a:endParaRPr>
        </a:p>
      </dsp:txBody>
      <dsp:txXfrm>
        <a:off x="5495545" y="1291759"/>
        <a:ext cx="2621273" cy="359385"/>
      </dsp:txXfrm>
    </dsp:sp>
    <dsp:sp modelId="{9F3D0D0F-6384-4A17-A068-3D1BE75219F7}">
      <dsp:nvSpPr>
        <dsp:cNvPr id="0" name=""/>
        <dsp:cNvSpPr/>
      </dsp:nvSpPr>
      <dsp:spPr>
        <a:xfrm>
          <a:off x="5459770" y="1829213"/>
          <a:ext cx="1283286" cy="3341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Задачи  </a:t>
          </a:r>
          <a:r>
            <a:rPr lang="ru-RU" sz="1600" kern="1200" dirty="0" err="1" smtClean="0"/>
            <a:t>вычисле-ния</a:t>
          </a:r>
          <a:r>
            <a:rPr lang="ru-RU" sz="1600" kern="1200" dirty="0" smtClean="0"/>
            <a:t> значений </a:t>
          </a:r>
          <a:r>
            <a:rPr lang="ru-RU" sz="1600" kern="1200" dirty="0" err="1" smtClean="0"/>
            <a:t>разнород-ных</a:t>
          </a:r>
          <a:r>
            <a:rPr lang="ru-RU" sz="1600" kern="1200" dirty="0" smtClean="0"/>
            <a:t> атрибутов  </a:t>
          </a:r>
          <a:r>
            <a:rPr lang="ru-RU" sz="1600" kern="1200" dirty="0" err="1" smtClean="0"/>
            <a:t>NP</a:t>
          </a:r>
          <a:r>
            <a:rPr lang="ru-RU" sz="1600" kern="1200" dirty="0" smtClean="0"/>
            <a:t>-полные или </a:t>
          </a:r>
          <a:r>
            <a:rPr lang="ru-RU" sz="1600" kern="1200" dirty="0" err="1" smtClean="0"/>
            <a:t>неразре-шимые</a:t>
          </a:r>
          <a:r>
            <a:rPr lang="ru-RU" sz="1600" kern="1200" dirty="0" smtClean="0"/>
            <a:t>. </a:t>
          </a:r>
          <a:endParaRPr lang="ru-RU" sz="1600" kern="1200" dirty="0"/>
        </a:p>
      </dsp:txBody>
      <dsp:txXfrm>
        <a:off x="5497356" y="1866799"/>
        <a:ext cx="1208114" cy="3266544"/>
      </dsp:txXfrm>
    </dsp:sp>
    <dsp:sp modelId="{2EAF8DF2-EB72-436B-A068-6536E1C695A0}">
      <dsp:nvSpPr>
        <dsp:cNvPr id="0" name=""/>
        <dsp:cNvSpPr/>
      </dsp:nvSpPr>
      <dsp:spPr>
        <a:xfrm>
          <a:off x="6799315" y="1829213"/>
          <a:ext cx="1283286" cy="3341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Отсутствие </a:t>
          </a:r>
          <a:r>
            <a:rPr lang="ru-RU" sz="1600" kern="1200" dirty="0" err="1" smtClean="0"/>
            <a:t>формаль-ных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определе-ний</a:t>
          </a:r>
          <a:r>
            <a:rPr lang="ru-RU" sz="1600" kern="1200" dirty="0" smtClean="0"/>
            <a:t> и сложность </a:t>
          </a:r>
          <a:r>
            <a:rPr lang="ru-RU" sz="1600" kern="1200" dirty="0" err="1" smtClean="0"/>
            <a:t>админи-стрирова-ния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6836901" y="1866799"/>
        <a:ext cx="1208114" cy="32665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8224A-D0CB-4044-88D7-ED355EA201F5}">
      <dsp:nvSpPr>
        <dsp:cNvPr id="0" name=""/>
        <dsp:cNvSpPr/>
      </dsp:nvSpPr>
      <dsp:spPr>
        <a:xfrm>
          <a:off x="0" y="143277"/>
          <a:ext cx="8128000" cy="433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Политика авторизации </a:t>
          </a:r>
          <a:r>
            <a:rPr lang="ru-RU" sz="2400" kern="1200" dirty="0" err="1" smtClean="0"/>
            <a:t>ТАРД</a:t>
          </a:r>
          <a:r>
            <a:rPr lang="ru-RU" sz="2400" kern="1200" dirty="0" smtClean="0"/>
            <a:t>:</a:t>
          </a:r>
          <a:endParaRPr lang="ru-RU" sz="2400" kern="1200" dirty="0"/>
        </a:p>
      </dsp:txBody>
      <dsp:txXfrm>
        <a:off x="21185" y="164462"/>
        <a:ext cx="8085630" cy="391598"/>
      </dsp:txXfrm>
    </dsp:sp>
    <dsp:sp modelId="{112452D1-E7C0-46DD-AB25-2DDD6BBC3DE6}">
      <dsp:nvSpPr>
        <dsp:cNvPr id="0" name=""/>
        <dsp:cNvSpPr/>
      </dsp:nvSpPr>
      <dsp:spPr>
        <a:xfrm>
          <a:off x="0" y="587753"/>
          <a:ext cx="81280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b="1" i="0" kern="1200" dirty="0" smtClean="0"/>
            <a:t>Сущность </a:t>
          </a:r>
          <a:r>
            <a:rPr lang="en-US" sz="1400" b="1" i="0" kern="1200" dirty="0" smtClean="0"/>
            <a:t>e </a:t>
          </a:r>
          <a:r>
            <a:rPr lang="ru-RU" sz="1400" b="1" i="0" kern="1200" dirty="0" smtClean="0"/>
            <a:t>в </a:t>
          </a:r>
          <a:r>
            <a:rPr lang="ru-RU" sz="1400" b="1" i="0" kern="1200" dirty="0" err="1" smtClean="0"/>
            <a:t>ТАРД</a:t>
          </a:r>
          <a:r>
            <a:rPr lang="ru-RU" sz="1400" b="1" i="0" kern="1200" dirty="0" smtClean="0"/>
            <a:t> идентифицируется одним или несколькими атрибутами: </a:t>
          </a:r>
          <a:r>
            <a:rPr lang="en-US" sz="1400" b="1" i="0" kern="1200" dirty="0" smtClean="0"/>
            <a:t>e</a:t>
          </a:r>
          <a:r>
            <a:rPr lang="ru-RU" sz="1400" b="1" i="0" kern="1200" dirty="0" smtClean="0"/>
            <a:t>:</a:t>
          </a:r>
          <a:r>
            <a:rPr lang="en-US" sz="1400" b="1" i="0" kern="1200" dirty="0" smtClean="0"/>
            <a:t>T</a:t>
          </a:r>
          <a:r>
            <a:rPr lang="en-US" sz="1400" b="1" i="0" kern="1200" baseline="-25000" dirty="0" smtClean="0"/>
            <a:t>i</a:t>
          </a:r>
          <a:r>
            <a:rPr lang="ru-RU" sz="1400" b="1" i="0" kern="1200" dirty="0" smtClean="0"/>
            <a:t>, </a:t>
          </a:r>
          <a:r>
            <a:rPr lang="en-US" sz="1400" b="1" i="0" kern="1200" dirty="0" err="1" smtClean="0"/>
            <a:t>i</a:t>
          </a:r>
          <a:r>
            <a:rPr lang="ru-RU" sz="1400" b="1" i="0" kern="1200" dirty="0" smtClean="0"/>
            <a:t>= 1,…,</a:t>
          </a:r>
          <a:r>
            <a:rPr lang="en-US" sz="1400" b="1" i="0" kern="1200" dirty="0" smtClean="0"/>
            <a:t>N. Ti – </a:t>
          </a:r>
          <a:r>
            <a:rPr lang="ru-RU" sz="1400" b="1" i="0" kern="1200" dirty="0" smtClean="0"/>
            <a:t>независимые типы.</a:t>
          </a:r>
          <a:endParaRPr lang="ru-RU" sz="1400" b="1" i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b="1" kern="1200" dirty="0" smtClean="0"/>
            <a:t>Решение о возможности доступа как результат обработки однотипных атрибутов пары субъект-объект.</a:t>
          </a:r>
          <a:endParaRPr lang="ru-RU" sz="1400" b="1" i="0" kern="1200" dirty="0"/>
        </a:p>
      </dsp:txBody>
      <dsp:txXfrm>
        <a:off x="0" y="587753"/>
        <a:ext cx="8128000" cy="1059840"/>
      </dsp:txXfrm>
    </dsp:sp>
    <dsp:sp modelId="{49C6AC27-30A0-41DD-839C-41F47F5983B9}">
      <dsp:nvSpPr>
        <dsp:cNvPr id="0" name=""/>
        <dsp:cNvSpPr/>
      </dsp:nvSpPr>
      <dsp:spPr>
        <a:xfrm>
          <a:off x="0" y="1542495"/>
          <a:ext cx="8128000" cy="400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Определение модели </a:t>
          </a:r>
          <a:r>
            <a:rPr lang="ru-RU" sz="2400" kern="1200" dirty="0" err="1" smtClean="0"/>
            <a:t>ТАРД</a:t>
          </a:r>
          <a:r>
            <a:rPr lang="ru-RU" sz="2400" kern="1200" dirty="0" smtClean="0"/>
            <a:t>:</a:t>
          </a:r>
          <a:endParaRPr lang="ru-RU" sz="2400" kern="1200" dirty="0"/>
        </a:p>
      </dsp:txBody>
      <dsp:txXfrm>
        <a:off x="19532" y="1562027"/>
        <a:ext cx="8088936" cy="361058"/>
      </dsp:txXfrm>
    </dsp:sp>
    <dsp:sp modelId="{8A119005-426C-4AE6-9B97-B0EE01072254}">
      <dsp:nvSpPr>
        <dsp:cNvPr id="0" name=""/>
        <dsp:cNvSpPr/>
      </dsp:nvSpPr>
      <dsp:spPr>
        <a:xfrm>
          <a:off x="0" y="1974142"/>
          <a:ext cx="8128000" cy="25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b="1" i="0" kern="1200" dirty="0" smtClean="0"/>
            <a:t>T</a:t>
          </a:r>
          <a:r>
            <a:rPr lang="ru-RU" sz="1400" b="1" i="0" kern="1200" dirty="0" smtClean="0"/>
            <a:t> = (</a:t>
          </a:r>
          <a:r>
            <a:rPr lang="en-US" sz="1400" b="1" i="0" kern="1200" dirty="0" smtClean="0"/>
            <a:t>T</a:t>
          </a:r>
          <a:r>
            <a:rPr lang="en-US" sz="1400" b="1" i="0" kern="1200" baseline="-25000" dirty="0" smtClean="0"/>
            <a:t>i</a:t>
          </a:r>
          <a:r>
            <a:rPr lang="ru-RU" sz="1400" b="1" i="0" kern="1200" dirty="0" smtClean="0"/>
            <a:t>), </a:t>
          </a:r>
          <a:r>
            <a:rPr lang="en-US" sz="1400" b="1" i="0" kern="1200" dirty="0" err="1" smtClean="0"/>
            <a:t>i</a:t>
          </a:r>
          <a:r>
            <a:rPr lang="ru-RU" sz="1400" b="1" i="0" kern="1200" dirty="0" smtClean="0"/>
            <a:t>=1,…,</a:t>
          </a:r>
          <a:r>
            <a:rPr lang="en-US" sz="1400" b="1" i="0" kern="1200" dirty="0" smtClean="0"/>
            <a:t>N</a:t>
          </a:r>
          <a:r>
            <a:rPr lang="ru-RU" sz="1400" b="1" i="0" kern="1200" dirty="0" smtClean="0"/>
            <a:t>.</a:t>
          </a:r>
          <a:endParaRPr lang="ru-RU" sz="1400" b="1" i="0" kern="1200" dirty="0"/>
        </a:p>
      </dsp:txBody>
      <dsp:txXfrm>
        <a:off x="0" y="1974142"/>
        <a:ext cx="8128000" cy="255198"/>
      </dsp:txXfrm>
    </dsp:sp>
    <dsp:sp modelId="{EF3F1B8C-0FF7-4D62-9FDB-948CA26AC567}">
      <dsp:nvSpPr>
        <dsp:cNvPr id="0" name=""/>
        <dsp:cNvSpPr/>
      </dsp:nvSpPr>
      <dsp:spPr>
        <a:xfrm>
          <a:off x="0" y="2330793"/>
          <a:ext cx="8128000" cy="4658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Определение типа </a:t>
          </a:r>
          <a:r>
            <a:rPr lang="en-US" sz="2400" kern="1200" dirty="0" smtClean="0"/>
            <a:t>T</a:t>
          </a:r>
          <a:r>
            <a:rPr lang="ru-RU" sz="2400" kern="1200" dirty="0" smtClean="0"/>
            <a:t>:</a:t>
          </a:r>
          <a:endParaRPr lang="ru-RU" sz="2400" i="0" kern="1200" dirty="0"/>
        </a:p>
      </dsp:txBody>
      <dsp:txXfrm>
        <a:off x="22741" y="2353534"/>
        <a:ext cx="8082518" cy="420379"/>
      </dsp:txXfrm>
    </dsp:sp>
    <dsp:sp modelId="{35A1B135-3F89-4D26-A0D6-902295D129D8}">
      <dsp:nvSpPr>
        <dsp:cNvPr id="0" name=""/>
        <dsp:cNvSpPr/>
      </dsp:nvSpPr>
      <dsp:spPr>
        <a:xfrm>
          <a:off x="0" y="2901547"/>
          <a:ext cx="8128000" cy="251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b="1" i="1" kern="1200" dirty="0" smtClean="0"/>
            <a:t>T</a:t>
          </a:r>
          <a:r>
            <a:rPr lang="ru-RU" sz="1400" b="1" i="1" kern="1200" dirty="0" smtClean="0"/>
            <a:t> = (</a:t>
          </a:r>
          <a:r>
            <a:rPr lang="en-US" sz="1400" b="1" i="1" kern="1200" dirty="0" smtClean="0"/>
            <a:t>Dom</a:t>
          </a:r>
          <a:r>
            <a:rPr lang="ru-RU" sz="1400" b="1" i="1" kern="1200" dirty="0" smtClean="0"/>
            <a:t>, </a:t>
          </a:r>
          <a:r>
            <a:rPr lang="en-US" sz="1400" b="1" i="1" kern="1200" dirty="0" smtClean="0"/>
            <a:t>Op</a:t>
          </a:r>
          <a:r>
            <a:rPr lang="ru-RU" sz="1400" b="1" i="1" kern="1200" dirty="0" smtClean="0"/>
            <a:t>),</a:t>
          </a:r>
          <a:r>
            <a:rPr lang="ru-RU" sz="1400" b="1" kern="1200" dirty="0" smtClean="0"/>
            <a:t> </a:t>
          </a:r>
          <a:r>
            <a:rPr lang="en-US" sz="1400" b="1" i="1" kern="1200" dirty="0" smtClean="0"/>
            <a:t>Dom</a:t>
          </a:r>
          <a:r>
            <a:rPr lang="ru-RU" sz="1400" b="1" kern="1200" dirty="0" smtClean="0"/>
            <a:t> –структурированный домен</a:t>
          </a:r>
          <a:r>
            <a:rPr lang="en-US" sz="1400" b="1" kern="1200" dirty="0" smtClean="0"/>
            <a:t> </a:t>
          </a:r>
          <a:r>
            <a:rPr lang="en-US" sz="1400" b="1" i="1" kern="1200" dirty="0" smtClean="0"/>
            <a:t>Dom</a:t>
          </a:r>
          <a:r>
            <a:rPr lang="ru-RU" sz="1400" b="1" i="1" kern="1200" dirty="0" smtClean="0"/>
            <a:t> = (</a:t>
          </a:r>
          <a:r>
            <a:rPr lang="en-US" sz="1400" b="1" i="1" kern="1200" dirty="0" smtClean="0"/>
            <a:t>D</a:t>
          </a:r>
          <a:r>
            <a:rPr lang="ru-RU" sz="1400" b="1" i="1" kern="1200" dirty="0" smtClean="0"/>
            <a:t>, ⊑</a:t>
          </a:r>
          <a:r>
            <a:rPr lang="en-US" sz="1400" b="1" i="1" kern="1200" baseline="-25000" dirty="0" err="1" smtClean="0"/>
            <a:t>Str</a:t>
          </a:r>
          <a:r>
            <a:rPr lang="ru-RU" sz="1400" b="1" i="1" kern="1200" dirty="0" smtClean="0"/>
            <a:t>).</a:t>
          </a:r>
          <a:r>
            <a:rPr lang="en-US" sz="1400" b="1" i="1" kern="1200" dirty="0" smtClean="0"/>
            <a:t> D</a:t>
          </a:r>
          <a:r>
            <a:rPr lang="ru-RU" sz="1400" b="1" kern="1200" dirty="0" smtClean="0"/>
            <a:t>- полное </a:t>
          </a:r>
          <a:r>
            <a:rPr lang="ru-RU" sz="1400" b="1" kern="1200" smtClean="0"/>
            <a:t>частично </a:t>
          </a:r>
          <a:r>
            <a:rPr lang="ru-RU" sz="1400" b="1" kern="1200" smtClean="0"/>
            <a:t>упорядоченное </a:t>
          </a:r>
          <a:r>
            <a:rPr lang="ru-RU" sz="1400" b="1" kern="1200" dirty="0" smtClean="0"/>
            <a:t>отношением предшествования </a:t>
          </a:r>
          <a:r>
            <a:rPr lang="ru-RU" sz="1400" b="1" i="1" kern="1200" dirty="0" smtClean="0"/>
            <a:t>⊑</a:t>
          </a:r>
          <a:r>
            <a:rPr lang="ru-RU" sz="1400" b="1" kern="1200" dirty="0" smtClean="0"/>
            <a:t> множество названий операций, разрешаемых субъектам для осуществления над объектами после получения доступа, и сгруппированных в соответствии с выбранной структурой домена </a:t>
          </a:r>
          <a:r>
            <a:rPr lang="ru-RU" sz="1400" b="1" i="1" kern="1200" dirty="0" smtClean="0"/>
            <a:t>⊑</a:t>
          </a:r>
          <a:r>
            <a:rPr lang="en-US" sz="1400" b="1" i="1" kern="1200" baseline="-25000" dirty="0" err="1" smtClean="0"/>
            <a:t>Str</a:t>
          </a:r>
          <a:r>
            <a:rPr lang="ru-RU" sz="1400" b="1" kern="1200" dirty="0" smtClean="0"/>
            <a:t>. </a:t>
          </a:r>
          <a:r>
            <a:rPr lang="en-US" sz="1400" b="1" i="1" kern="1200" dirty="0" err="1" smtClean="0"/>
            <a:t>Str</a:t>
          </a:r>
          <a:r>
            <a:rPr lang="ru-RU" sz="1400" b="1" i="1" kern="1200" dirty="0" smtClean="0"/>
            <a:t> = (</a:t>
          </a:r>
          <a:r>
            <a:rPr lang="en-US" sz="1400" b="1" i="1" kern="1200" dirty="0" smtClean="0"/>
            <a:t>Set</a:t>
          </a:r>
          <a:r>
            <a:rPr lang="ru-RU" sz="1400" b="1" i="1" kern="1200" dirty="0" smtClean="0"/>
            <a:t>, </a:t>
          </a:r>
          <a:r>
            <a:rPr lang="en-US" sz="1400" b="1" i="1" kern="1200" dirty="0" smtClean="0"/>
            <a:t>List</a:t>
          </a:r>
          <a:r>
            <a:rPr lang="ru-RU" sz="1400" b="1" i="1" kern="1200" dirty="0" smtClean="0"/>
            <a:t>, </a:t>
          </a:r>
          <a:r>
            <a:rPr lang="en-US" sz="1400" b="1" i="1" kern="1200" dirty="0" smtClean="0"/>
            <a:t>Tree</a:t>
          </a:r>
          <a:r>
            <a:rPr lang="ru-RU" sz="1400" b="1" i="1" kern="1200" dirty="0" smtClean="0"/>
            <a:t>)</a:t>
          </a:r>
          <a:r>
            <a:rPr lang="ru-RU" sz="1400" b="1" kern="1200" dirty="0" smtClean="0"/>
            <a:t> - вид структуры. </a:t>
          </a:r>
          <a:r>
            <a:rPr lang="en-US" sz="1400" b="1" i="1" kern="1200" dirty="0" smtClean="0"/>
            <a:t>Op</a:t>
          </a:r>
          <a:r>
            <a:rPr lang="ru-RU" sz="1400" b="1" i="1" kern="1200" dirty="0" smtClean="0"/>
            <a:t> = (</a:t>
          </a:r>
          <a:r>
            <a:rPr lang="en-US" sz="1400" b="1" i="1" kern="1200" dirty="0" smtClean="0"/>
            <a:t>Type</a:t>
          </a:r>
          <a:r>
            <a:rPr lang="ru-RU" sz="1400" b="1" i="1" kern="1200" dirty="0" smtClean="0"/>
            <a:t>, </a:t>
          </a:r>
          <a:r>
            <a:rPr lang="en-US" sz="1400" b="1" i="1" kern="1200" dirty="0" err="1" smtClean="0"/>
            <a:t>Acc</a:t>
          </a:r>
          <a:r>
            <a:rPr lang="ru-RU" sz="1400" b="1" i="1" kern="1200" dirty="0" smtClean="0"/>
            <a:t>) – операции</a:t>
          </a:r>
          <a:endParaRPr lang="ru-RU" sz="1400" b="1" i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b="1" i="1" kern="1200" dirty="0" smtClean="0"/>
            <a:t> </a:t>
          </a:r>
          <a:r>
            <a:rPr lang="ru-RU" sz="1400" b="1" kern="1200" dirty="0" smtClean="0"/>
            <a:t>Операция типизации </a:t>
          </a:r>
          <a:r>
            <a:rPr lang="en-US" sz="1400" b="1" i="1" kern="1200" dirty="0" smtClean="0"/>
            <a:t>Type</a:t>
          </a:r>
          <a:r>
            <a:rPr lang="ru-RU" sz="1400" b="1" i="1" kern="1200" dirty="0" smtClean="0"/>
            <a:t>(</a:t>
          </a:r>
          <a:r>
            <a:rPr lang="en-US" sz="1400" b="1" i="1" kern="1200" dirty="0" smtClean="0"/>
            <a:t>e</a:t>
          </a:r>
          <a:r>
            <a:rPr lang="ru-RU" sz="1400" b="1" i="1" kern="1200" dirty="0" smtClean="0"/>
            <a:t>) = </a:t>
          </a:r>
          <a:r>
            <a:rPr lang="en-US" sz="1400" b="1" i="1" kern="1200" dirty="0" smtClean="0"/>
            <a:t>e</a:t>
          </a:r>
          <a:r>
            <a:rPr lang="ru-RU" sz="1400" b="1" i="1" kern="1200" dirty="0" smtClean="0"/>
            <a:t>:</a:t>
          </a:r>
          <a:r>
            <a:rPr lang="en-US" sz="1400" b="1" i="1" kern="1200" dirty="0" smtClean="0"/>
            <a:t>T </a:t>
          </a:r>
          <a:r>
            <a:rPr lang="ru-RU" sz="1400" b="1" kern="1200" dirty="0" smtClean="0"/>
            <a:t>присваивает сущности </a:t>
          </a:r>
          <a:r>
            <a:rPr lang="ru-RU" sz="1400" b="1" i="1" kern="1200" dirty="0" smtClean="0"/>
            <a:t>е </a:t>
          </a:r>
          <a:r>
            <a:rPr lang="ru-RU" sz="1400" b="1" kern="1200" dirty="0" smtClean="0"/>
            <a:t>атрибут типа </a:t>
          </a:r>
          <a:r>
            <a:rPr lang="en-US" sz="1400" b="1" i="1" kern="1200" dirty="0" smtClean="0"/>
            <a:t>T </a:t>
          </a:r>
          <a:r>
            <a:rPr lang="ru-RU" sz="1400" b="1" kern="1200" dirty="0" smtClean="0"/>
            <a:t>в виде ее метки безопасности, имеющей вид некоторого элемента домена или структурированного подмножества узлов, подчиненных данному элементу.</a:t>
          </a:r>
          <a:endParaRPr lang="ru-RU" sz="1400" b="1" i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b="1" kern="1200" dirty="0" smtClean="0"/>
            <a:t>Операция доступа </a:t>
          </a:r>
          <a:r>
            <a:rPr lang="ru-RU" sz="1400" b="1" i="1" kern="1200" dirty="0" smtClean="0"/>
            <a:t>Асс</a:t>
          </a:r>
          <a:r>
            <a:rPr lang="ru-RU" sz="1400" b="1" kern="1200" dirty="0" smtClean="0"/>
            <a:t> сравнивает метки безопасности субъекта и объекта одинаковых типов, устанавливая факт наличия отношения ⊑ между ними, и разрешает/отвергает доступ субъекта к объекту. Истинностное значение результата означает разрешение на доступ субъекту </a:t>
          </a:r>
          <a:r>
            <a:rPr lang="en-US" sz="1400" b="1" kern="1200" dirty="0" smtClean="0"/>
            <a:t>s</a:t>
          </a:r>
          <a:r>
            <a:rPr lang="ru-RU" sz="1400" b="1" kern="1200" dirty="0" smtClean="0"/>
            <a:t> к объекту </a:t>
          </a:r>
          <a:r>
            <a:rPr lang="en-US" sz="1400" b="1" kern="1200" dirty="0" smtClean="0"/>
            <a:t>o</a:t>
          </a:r>
          <a:r>
            <a:rPr lang="ru-RU" sz="1400" b="1" kern="1200" dirty="0" smtClean="0"/>
            <a:t>: </a:t>
          </a:r>
          <a:r>
            <a:rPr lang="en-US" sz="1400" b="1" i="1" kern="1200" dirty="0" err="1" smtClean="0"/>
            <a:t>Acc</a:t>
          </a:r>
          <a:r>
            <a:rPr lang="en-US" sz="1400" b="1" i="1" kern="1200" dirty="0" smtClean="0"/>
            <a:t>(Type(s), Type (o)) = true/false</a:t>
          </a:r>
          <a:r>
            <a:rPr lang="en-US" sz="1400" b="1" kern="1200" dirty="0" smtClean="0"/>
            <a:t>.</a:t>
          </a:r>
          <a:endParaRPr lang="ru-RU" sz="1400" b="1" i="0" kern="1200" dirty="0"/>
        </a:p>
      </dsp:txBody>
      <dsp:txXfrm>
        <a:off x="0" y="2901547"/>
        <a:ext cx="8128000" cy="2517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8224A-D0CB-4044-88D7-ED355EA201F5}">
      <dsp:nvSpPr>
        <dsp:cNvPr id="0" name=""/>
        <dsp:cNvSpPr/>
      </dsp:nvSpPr>
      <dsp:spPr>
        <a:xfrm>
          <a:off x="0" y="860021"/>
          <a:ext cx="8128000" cy="433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Механизм разграничения доступа по критерию </a:t>
          </a:r>
          <a:r>
            <a:rPr lang="en-US" sz="2400" kern="1200" dirty="0" smtClean="0"/>
            <a:t>T</a:t>
          </a:r>
          <a:r>
            <a:rPr lang="ru-RU" sz="2400" kern="1200" dirty="0" smtClean="0"/>
            <a:t>:</a:t>
          </a:r>
          <a:endParaRPr lang="ru-RU" sz="2400" kern="1200" dirty="0"/>
        </a:p>
      </dsp:txBody>
      <dsp:txXfrm>
        <a:off x="21185" y="881206"/>
        <a:ext cx="8085630" cy="391598"/>
      </dsp:txXfrm>
    </dsp:sp>
    <dsp:sp modelId="{112452D1-E7C0-46DD-AB25-2DDD6BBC3DE6}">
      <dsp:nvSpPr>
        <dsp:cNvPr id="0" name=""/>
        <dsp:cNvSpPr/>
      </dsp:nvSpPr>
      <dsp:spPr>
        <a:xfrm>
          <a:off x="0" y="1304496"/>
          <a:ext cx="81280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b="1" i="0" kern="1200" dirty="0" err="1" smtClean="0"/>
            <a:t>Acc</a:t>
          </a:r>
          <a:r>
            <a:rPr lang="ru-RU" sz="2400" b="1" i="0" kern="1200" dirty="0" smtClean="0"/>
            <a:t>(</a:t>
          </a:r>
          <a:r>
            <a:rPr lang="en-US" sz="2400" b="1" i="0" kern="1200" dirty="0" smtClean="0"/>
            <a:t>Type</a:t>
          </a:r>
          <a:r>
            <a:rPr lang="ru-RU" sz="2400" b="1" i="0" kern="1200" dirty="0" smtClean="0"/>
            <a:t>(</a:t>
          </a:r>
          <a:r>
            <a:rPr lang="en-US" sz="2400" b="1" i="0" kern="1200" dirty="0" smtClean="0"/>
            <a:t>s</a:t>
          </a:r>
          <a:r>
            <a:rPr lang="ru-RU" sz="2400" b="1" i="0" kern="1200" dirty="0" smtClean="0"/>
            <a:t>), </a:t>
          </a:r>
          <a:r>
            <a:rPr lang="en-US" sz="2400" b="1" i="0" kern="1200" dirty="0" smtClean="0"/>
            <a:t>Type</a:t>
          </a:r>
          <a:r>
            <a:rPr lang="ru-RU" sz="2400" b="1" i="0" kern="1200" dirty="0" smtClean="0"/>
            <a:t>(</a:t>
          </a:r>
          <a:r>
            <a:rPr lang="en-US" sz="2400" b="1" i="0" kern="1200" dirty="0" smtClean="0"/>
            <a:t>o</a:t>
          </a:r>
          <a:r>
            <a:rPr lang="ru-RU" sz="2400" b="1" i="0" kern="1200" dirty="0" smtClean="0"/>
            <a:t>)) = </a:t>
          </a:r>
          <a:r>
            <a:rPr lang="en-US" sz="2400" b="1" i="0" kern="1200" dirty="0" smtClean="0"/>
            <a:t>true</a:t>
          </a:r>
          <a:r>
            <a:rPr lang="ru-RU" sz="2400" b="1" i="0" kern="1200" dirty="0" smtClean="0"/>
            <a:t>, если выполняется </a:t>
          </a:r>
          <a:r>
            <a:rPr lang="en-US" sz="2400" b="1" i="0" kern="1200" dirty="0" smtClean="0"/>
            <a:t>Type</a:t>
          </a:r>
          <a:r>
            <a:rPr lang="ru-RU" sz="2400" b="1" i="0" kern="1200" dirty="0" smtClean="0"/>
            <a:t>(</a:t>
          </a:r>
          <a:r>
            <a:rPr lang="en-US" sz="2400" b="1" i="0" kern="1200" dirty="0" smtClean="0"/>
            <a:t>o</a:t>
          </a:r>
          <a:r>
            <a:rPr lang="ru-RU" sz="2400" b="1" i="0" kern="1200" dirty="0" smtClean="0"/>
            <a:t>) ⊑ </a:t>
          </a:r>
          <a:r>
            <a:rPr lang="en-US" sz="2400" b="1" i="0" kern="1200" dirty="0" smtClean="0"/>
            <a:t>Type</a:t>
          </a:r>
          <a:r>
            <a:rPr lang="ru-RU" sz="2400" b="1" i="0" kern="1200" dirty="0" smtClean="0"/>
            <a:t>(</a:t>
          </a:r>
          <a:r>
            <a:rPr lang="en-US" sz="2400" b="1" i="0" kern="1200" dirty="0" smtClean="0"/>
            <a:t>s</a:t>
          </a:r>
          <a:r>
            <a:rPr lang="ru-RU" sz="2400" b="1" i="0" kern="1200" dirty="0" smtClean="0"/>
            <a:t>), и </a:t>
          </a:r>
          <a:r>
            <a:rPr lang="en-US" sz="2400" b="1" i="0" kern="1200" dirty="0" smtClean="0"/>
            <a:t>false </a:t>
          </a:r>
          <a:r>
            <a:rPr lang="ru-RU" sz="2400" b="1" i="0" kern="1200" dirty="0" smtClean="0"/>
            <a:t>во всех остальных случаях</a:t>
          </a:r>
          <a:endParaRPr lang="ru-RU" sz="2400" b="1" i="0" kern="1200" dirty="0"/>
        </a:p>
      </dsp:txBody>
      <dsp:txXfrm>
        <a:off x="0" y="1304496"/>
        <a:ext cx="8128000" cy="1059840"/>
      </dsp:txXfrm>
    </dsp:sp>
    <dsp:sp modelId="{49C6AC27-30A0-41DD-839C-41F47F5983B9}">
      <dsp:nvSpPr>
        <dsp:cNvPr id="0" name=""/>
        <dsp:cNvSpPr/>
      </dsp:nvSpPr>
      <dsp:spPr>
        <a:xfrm>
          <a:off x="0" y="2259239"/>
          <a:ext cx="8128000" cy="877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Многокритериальное разграничение доступа  по критериям Т1. … </a:t>
          </a:r>
          <a:r>
            <a:rPr lang="en-US" sz="2400" kern="1200" dirty="0" err="1" smtClean="0"/>
            <a:t>Tk</a:t>
          </a:r>
          <a:r>
            <a:rPr lang="ru-RU" sz="2400" kern="1200" dirty="0" smtClean="0"/>
            <a:t>;</a:t>
          </a:r>
          <a:endParaRPr lang="ru-RU" sz="2400" kern="1200" dirty="0"/>
        </a:p>
      </dsp:txBody>
      <dsp:txXfrm>
        <a:off x="42825" y="2302064"/>
        <a:ext cx="8042350" cy="791620"/>
      </dsp:txXfrm>
    </dsp:sp>
    <dsp:sp modelId="{8A119005-426C-4AE6-9B97-B0EE01072254}">
      <dsp:nvSpPr>
        <dsp:cNvPr id="0" name=""/>
        <dsp:cNvSpPr/>
      </dsp:nvSpPr>
      <dsp:spPr>
        <a:xfrm>
          <a:off x="0" y="3168032"/>
          <a:ext cx="8128000" cy="255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b="1" i="0" kern="1200" dirty="0" err="1" smtClean="0"/>
            <a:t>Acc</a:t>
          </a:r>
          <a:r>
            <a:rPr lang="en-US" sz="2400" b="1" i="0" kern="1200" dirty="0" smtClean="0"/>
            <a:t>(</a:t>
          </a:r>
          <a:r>
            <a:rPr lang="en-US" sz="2400" b="1" i="0" kern="1200" dirty="0" err="1" smtClean="0"/>
            <a:t>Type</a:t>
          </a:r>
          <a:r>
            <a:rPr lang="en-US" sz="2400" b="1" i="0" kern="1200" baseline="30000" dirty="0" err="1" smtClean="0"/>
            <a:t>i</a:t>
          </a:r>
          <a:r>
            <a:rPr lang="en-US" sz="2400" b="1" i="0" kern="1200" dirty="0" smtClean="0"/>
            <a:t>(s), </a:t>
          </a:r>
          <a:r>
            <a:rPr lang="en-US" sz="2400" b="1" i="0" kern="1200" dirty="0" err="1" smtClean="0"/>
            <a:t>Type</a:t>
          </a:r>
          <a:r>
            <a:rPr lang="en-US" sz="2400" b="1" i="0" kern="1200" baseline="30000" dirty="0" err="1" smtClean="0"/>
            <a:t>i</a:t>
          </a:r>
          <a:r>
            <a:rPr lang="en-US" sz="2400" b="1" i="0" kern="1200" dirty="0" smtClean="0"/>
            <a:t>(o)) = true, </a:t>
          </a:r>
          <a:r>
            <a:rPr lang="en-US" sz="2400" b="1" i="0" kern="1200" dirty="0" err="1" smtClean="0"/>
            <a:t>i</a:t>
          </a:r>
          <a:r>
            <a:rPr lang="en-US" sz="2400" b="1" i="0" kern="1200" dirty="0" smtClean="0"/>
            <a:t>=1,…K</a:t>
          </a:r>
          <a:r>
            <a:rPr lang="ru-RU" sz="2400" b="1" i="0" kern="1200" dirty="0" smtClean="0"/>
            <a:t> </a:t>
          </a:r>
          <a:endParaRPr lang="ru-RU" sz="2400" b="1" i="0" kern="1200" dirty="0"/>
        </a:p>
      </dsp:txBody>
      <dsp:txXfrm>
        <a:off x="0" y="3168032"/>
        <a:ext cx="8128000" cy="2551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8224A-D0CB-4044-88D7-ED355EA201F5}">
      <dsp:nvSpPr>
        <dsp:cNvPr id="0" name=""/>
        <dsp:cNvSpPr/>
      </dsp:nvSpPr>
      <dsp:spPr>
        <a:xfrm>
          <a:off x="0" y="155581"/>
          <a:ext cx="8128000" cy="1290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Многоуровневое определение модели </a:t>
          </a:r>
          <a:r>
            <a:rPr lang="ru-RU" sz="3200" kern="1200" dirty="0" err="1" smtClean="0"/>
            <a:t>ТАРД</a:t>
          </a:r>
          <a:r>
            <a:rPr lang="ru-RU" sz="3200" kern="1200" dirty="0" smtClean="0"/>
            <a:t>:</a:t>
          </a:r>
          <a:endParaRPr lang="ru-RU" sz="3200" kern="1200" dirty="0"/>
        </a:p>
      </dsp:txBody>
      <dsp:txXfrm>
        <a:off x="62996" y="218577"/>
        <a:ext cx="8002008" cy="1164492"/>
      </dsp:txXfrm>
    </dsp:sp>
    <dsp:sp modelId="{112452D1-E7C0-46DD-AB25-2DDD6BBC3DE6}">
      <dsp:nvSpPr>
        <dsp:cNvPr id="0" name=""/>
        <dsp:cNvSpPr/>
      </dsp:nvSpPr>
      <dsp:spPr>
        <a:xfrm>
          <a:off x="0" y="1507701"/>
          <a:ext cx="8128000" cy="3565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i="1" kern="1200" dirty="0" smtClean="0"/>
            <a:t>T</a:t>
          </a:r>
          <a:r>
            <a:rPr lang="ru-RU" sz="1800" b="1" i="1" kern="1200" dirty="0" smtClean="0"/>
            <a:t> = (</a:t>
          </a:r>
          <a:r>
            <a:rPr lang="en-US" sz="1800" b="1" i="1" kern="1200" dirty="0" err="1" smtClean="0"/>
            <a:t>T</a:t>
          </a:r>
          <a:r>
            <a:rPr lang="en-US" sz="1800" b="1" i="1" kern="1200" baseline="-25000" dirty="0" err="1" smtClean="0"/>
            <a:t>META</a:t>
          </a:r>
          <a:r>
            <a:rPr lang="ru-RU" sz="1800" b="1" i="1" kern="1200" dirty="0" smtClean="0"/>
            <a:t>, </a:t>
          </a:r>
          <a:r>
            <a:rPr lang="en-US" sz="1800" b="1" i="1" kern="1200" dirty="0" err="1" smtClean="0"/>
            <a:t>T</a:t>
          </a:r>
          <a:r>
            <a:rPr lang="en-US" sz="1800" b="1" i="1" kern="1200" baseline="-25000" dirty="0" err="1" smtClean="0"/>
            <a:t>OBJ</a:t>
          </a:r>
          <a:r>
            <a:rPr lang="ru-RU" sz="1800" b="1" i="1" kern="1200" dirty="0" smtClean="0"/>
            <a:t>, </a:t>
          </a:r>
          <a:r>
            <a:rPr lang="en-US" sz="1800" b="1" i="1" kern="1200" dirty="0" smtClean="0"/>
            <a:t>T</a:t>
          </a:r>
          <a:r>
            <a:rPr lang="en-US" sz="1800" b="1" i="1" kern="1200" baseline="-25000" dirty="0" smtClean="0"/>
            <a:t>AM</a:t>
          </a:r>
          <a:r>
            <a:rPr lang="ru-RU" sz="1800" b="1" i="1" kern="1200" dirty="0" smtClean="0"/>
            <a:t>), </a:t>
          </a:r>
          <a:r>
            <a:rPr lang="ru-RU" sz="1800" b="1" kern="1200" dirty="0" smtClean="0"/>
            <a:t>где </a:t>
          </a:r>
          <a:r>
            <a:rPr lang="en-US" sz="1800" b="1" kern="1200" dirty="0" smtClean="0"/>
            <a:t>META</a:t>
          </a:r>
          <a:r>
            <a:rPr lang="ru-RU" sz="1800" b="1" kern="1200" dirty="0" smtClean="0"/>
            <a:t> - </a:t>
          </a:r>
          <a:r>
            <a:rPr lang="ru-RU" sz="1800" b="1" kern="1200" dirty="0" err="1" smtClean="0"/>
            <a:t>метауровень</a:t>
          </a:r>
          <a:r>
            <a:rPr lang="ru-RU" sz="1800" b="1" kern="1200" dirty="0" smtClean="0"/>
            <a:t>, </a:t>
          </a:r>
          <a:r>
            <a:rPr lang="en-US" sz="1800" b="1" kern="1200" dirty="0" err="1" smtClean="0"/>
            <a:t>OBJ</a:t>
          </a:r>
          <a:r>
            <a:rPr lang="ru-RU" sz="1800" b="1" kern="1200" dirty="0" smtClean="0"/>
            <a:t> – объектный уровень, </a:t>
          </a:r>
          <a:r>
            <a:rPr lang="en-US" sz="1800" b="1" i="1" kern="1200" dirty="0" smtClean="0"/>
            <a:t>AM</a:t>
          </a:r>
          <a:r>
            <a:rPr lang="ru-RU" sz="1800" b="1" kern="1200" dirty="0" smtClean="0"/>
            <a:t> – уровень матрицы доступа.</a:t>
          </a:r>
          <a:endParaRPr lang="ru-RU" sz="1800" b="1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i="1" kern="1200" dirty="0" err="1" smtClean="0"/>
            <a:t>T</a:t>
          </a:r>
          <a:r>
            <a:rPr lang="en-US" sz="1800" b="1" i="1" kern="1200" baseline="-25000" dirty="0" err="1" smtClean="0"/>
            <a:t>META</a:t>
          </a:r>
          <a:r>
            <a:rPr lang="ru-RU" sz="1800" b="1" i="0" kern="1200" baseline="-25000" dirty="0" smtClean="0"/>
            <a:t> </a:t>
          </a:r>
          <a:r>
            <a:rPr lang="ru-RU" sz="1800" b="1" kern="1200" dirty="0" smtClean="0"/>
            <a:t>– </a:t>
          </a:r>
          <a:r>
            <a:rPr lang="ru-RU" sz="1800" b="1" kern="1200" dirty="0" err="1" smtClean="0"/>
            <a:t>метатип</a:t>
          </a:r>
          <a:r>
            <a:rPr lang="ru-RU" sz="1800" b="1" kern="1200" dirty="0" smtClean="0"/>
            <a:t>, обобщенное </a:t>
          </a:r>
          <a:r>
            <a:rPr lang="ru-RU" sz="1800" b="1" kern="1200" dirty="0" err="1" smtClean="0"/>
            <a:t>представлениее</a:t>
          </a:r>
          <a:r>
            <a:rPr lang="ru-RU" sz="1800" b="1" kern="1200" dirty="0" smtClean="0"/>
            <a:t> политики </a:t>
          </a:r>
          <a:r>
            <a:rPr lang="en-US" sz="1800" b="1" i="1" kern="1200" dirty="0" err="1" smtClean="0"/>
            <a:t>P</a:t>
          </a:r>
          <a:r>
            <a:rPr lang="en-US" sz="1800" b="1" i="1" kern="1200" baseline="-25000" dirty="0" err="1" smtClean="0"/>
            <a:t>META</a:t>
          </a:r>
          <a:r>
            <a:rPr lang="ru-RU" sz="1800" b="1" i="1" kern="1200" dirty="0" smtClean="0"/>
            <a:t>(</a:t>
          </a:r>
          <a:r>
            <a:rPr lang="en-US" sz="1800" b="1" i="1" kern="1200" dirty="0" smtClean="0"/>
            <a:t>T</a:t>
          </a:r>
          <a:r>
            <a:rPr lang="ru-RU" sz="1800" b="1" i="1" kern="1200" dirty="0" smtClean="0"/>
            <a:t>)</a:t>
          </a:r>
          <a:r>
            <a:rPr lang="ru-RU" sz="1800" b="1" kern="1200" dirty="0" smtClean="0"/>
            <a:t>. Служит для порождения политик </a:t>
          </a:r>
          <a:r>
            <a:rPr lang="ru-RU" sz="1800" b="1" kern="1200" dirty="0" err="1" smtClean="0"/>
            <a:t>ТАРД</a:t>
          </a:r>
          <a:r>
            <a:rPr lang="ru-RU" sz="1800" b="1" kern="1200" dirty="0" smtClean="0"/>
            <a:t> объектного уровня </a:t>
          </a:r>
          <a:r>
            <a:rPr lang="en-US" sz="1800" b="1" i="1" kern="1200" dirty="0" err="1" smtClean="0"/>
            <a:t>P</a:t>
          </a:r>
          <a:r>
            <a:rPr lang="en-US" sz="1800" b="1" i="1" kern="1200" baseline="-25000" dirty="0" err="1" smtClean="0"/>
            <a:t>OBJ</a:t>
          </a:r>
          <a:r>
            <a:rPr lang="ru-RU" sz="1800" b="1" i="1" kern="1200" dirty="0" smtClean="0"/>
            <a:t>(</a:t>
          </a:r>
          <a:r>
            <a:rPr lang="en-US" sz="1800" b="1" i="1" kern="1200" dirty="0" smtClean="0"/>
            <a:t>T</a:t>
          </a:r>
          <a:r>
            <a:rPr lang="ru-RU" sz="1800" b="1" i="1" kern="1200" dirty="0" smtClean="0"/>
            <a:t>).</a:t>
          </a:r>
          <a:endParaRPr lang="ru-RU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kern="1200" dirty="0" err="1" smtClean="0"/>
            <a:t>T</a:t>
          </a:r>
          <a:r>
            <a:rPr lang="en-US" sz="1800" b="1" kern="1200" baseline="-25000" dirty="0" err="1" smtClean="0"/>
            <a:t>OBJ</a:t>
          </a:r>
          <a:r>
            <a:rPr lang="ru-RU" sz="1800" b="1" kern="1200" dirty="0" smtClean="0"/>
            <a:t> - типы объектного уровня, ряд конкретных политик разграничения доступа </a:t>
          </a:r>
          <a:r>
            <a:rPr lang="en-US" sz="1800" b="1" i="1" kern="1200" dirty="0" err="1" smtClean="0"/>
            <a:t>P</a:t>
          </a:r>
          <a:r>
            <a:rPr lang="en-US" sz="1800" b="1" i="1" kern="1200" baseline="-25000" dirty="0" err="1" smtClean="0"/>
            <a:t>OBJ</a:t>
          </a:r>
          <a:r>
            <a:rPr lang="ru-RU" sz="1800" b="1" i="1" kern="1200" dirty="0" smtClean="0"/>
            <a:t>(</a:t>
          </a:r>
          <a:r>
            <a:rPr lang="en-US" sz="1800" b="1" i="1" kern="1200" dirty="0" smtClean="0"/>
            <a:t>T</a:t>
          </a:r>
          <a:r>
            <a:rPr lang="ru-RU" sz="1800" b="1" i="1" kern="1200" dirty="0" smtClean="0"/>
            <a:t>)</a:t>
          </a:r>
          <a:r>
            <a:rPr lang="ru-RU" sz="1800" b="1" kern="1200" dirty="0" smtClean="0"/>
            <a:t>, получаемых из </a:t>
          </a:r>
          <a:r>
            <a:rPr lang="ru-RU" sz="1800" b="1" kern="1200" dirty="0" err="1" smtClean="0"/>
            <a:t>метаполитики</a:t>
          </a:r>
          <a:r>
            <a:rPr lang="ru-RU" sz="1800" b="1" kern="1200" dirty="0" smtClean="0"/>
            <a:t> </a:t>
          </a:r>
          <a:r>
            <a:rPr lang="en-US" sz="1800" b="1" i="1" kern="1200" dirty="0" err="1" smtClean="0"/>
            <a:t>P</a:t>
          </a:r>
          <a:r>
            <a:rPr lang="en-US" sz="1800" b="1" i="1" kern="1200" baseline="-25000" dirty="0" err="1" smtClean="0"/>
            <a:t>META</a:t>
          </a:r>
          <a:r>
            <a:rPr lang="ru-RU" sz="1800" b="1" i="1" kern="1200" dirty="0" smtClean="0"/>
            <a:t>(</a:t>
          </a:r>
          <a:r>
            <a:rPr lang="en-US" sz="1800" b="1" i="1" kern="1200" dirty="0" smtClean="0"/>
            <a:t>T</a:t>
          </a:r>
          <a:r>
            <a:rPr lang="ru-RU" sz="1800" b="1" i="1" kern="1200" dirty="0" smtClean="0"/>
            <a:t>)</a:t>
          </a:r>
          <a:r>
            <a:rPr lang="ru-RU" sz="1800" b="1" kern="1200" dirty="0" smtClean="0"/>
            <a:t>. </a:t>
          </a:r>
          <a:endParaRPr lang="ru-RU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/>
            <a:t>Тип </a:t>
          </a:r>
          <a:r>
            <a:rPr lang="en-US" sz="1800" b="1" kern="1200" dirty="0" smtClean="0"/>
            <a:t>T</a:t>
          </a:r>
          <a:r>
            <a:rPr lang="en-US" sz="1800" b="1" kern="1200" baseline="-25000" dirty="0" smtClean="0"/>
            <a:t>AM</a:t>
          </a:r>
          <a:r>
            <a:rPr lang="ru-RU" sz="1800" b="1" kern="1200" dirty="0" smtClean="0"/>
            <a:t> уровня </a:t>
          </a:r>
          <a:r>
            <a:rPr lang="en-US" sz="1800" b="1" kern="1200" dirty="0" smtClean="0"/>
            <a:t>AM </a:t>
          </a:r>
          <a:r>
            <a:rPr lang="ru-RU" sz="1800" b="1" kern="1200" dirty="0" smtClean="0"/>
            <a:t>является реализацией политики типизированного атрибутного разграничения доступа </a:t>
          </a:r>
          <a:r>
            <a:rPr lang="en-US" sz="1800" b="1" kern="1200" dirty="0" err="1" smtClean="0"/>
            <a:t>P</a:t>
          </a:r>
          <a:r>
            <a:rPr lang="en-US" sz="1800" b="1" kern="1200" baseline="-25000" dirty="0" err="1" smtClean="0"/>
            <a:t>OBJ</a:t>
          </a:r>
          <a:r>
            <a:rPr lang="ru-RU" sz="1800" b="1" kern="1200" dirty="0" smtClean="0"/>
            <a:t>(</a:t>
          </a:r>
          <a:r>
            <a:rPr lang="en-US" sz="1800" b="1" kern="1200" dirty="0" smtClean="0"/>
            <a:t>T</a:t>
          </a:r>
          <a:r>
            <a:rPr lang="ru-RU" sz="1800" b="1" kern="1200" dirty="0" smtClean="0"/>
            <a:t>) в виде множества типизированных переменных, образующих матрицу доступа.</a:t>
          </a:r>
          <a:endParaRPr lang="ru-RU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b="1" kern="1200" dirty="0" smtClean="0"/>
            <a:t>Каждый уровень описывается с помощью языка логической спецификации </a:t>
          </a:r>
          <a:r>
            <a:rPr lang="en-US" sz="1800" b="1" kern="1200" dirty="0" smtClean="0"/>
            <a:t> </a:t>
          </a:r>
          <a:r>
            <a:rPr lang="en-US" sz="1800" b="1" i="1" kern="1200" dirty="0" smtClean="0"/>
            <a:t>T</a:t>
          </a:r>
          <a:r>
            <a:rPr lang="en-US" sz="1800" b="1" i="1" kern="1200" baseline="30000" dirty="0" smtClean="0"/>
            <a:t>LS</a:t>
          </a:r>
          <a:r>
            <a:rPr lang="ru-RU" sz="1800" b="1" kern="1200" dirty="0" smtClean="0"/>
            <a:t> </a:t>
          </a:r>
          <a:r>
            <a:rPr lang="ru-RU" sz="1800" b="1" i="1" kern="1200" dirty="0" smtClean="0"/>
            <a:t>= (</a:t>
          </a:r>
          <a:r>
            <a:rPr lang="en-US" sz="1800" b="1" i="1" kern="1200" dirty="0" smtClean="0"/>
            <a:t>L</a:t>
          </a:r>
          <a:r>
            <a:rPr lang="ru-RU" sz="1800" b="1" i="1" kern="1200" dirty="0" smtClean="0"/>
            <a:t>, </a:t>
          </a:r>
          <a:r>
            <a:rPr lang="en-US" sz="1800" b="1" i="1" kern="1200" dirty="0" smtClean="0"/>
            <a:t>Ax</a:t>
          </a:r>
          <a:r>
            <a:rPr lang="ru-RU" sz="1800" b="1" i="1" kern="1200" dirty="0" smtClean="0"/>
            <a:t>. </a:t>
          </a:r>
          <a:r>
            <a:rPr lang="en-US" sz="1800" b="1" i="1" kern="1200" dirty="0" err="1" smtClean="0"/>
            <a:t>Inf</a:t>
          </a:r>
          <a:r>
            <a:rPr lang="ru-RU" sz="1800" b="1" i="1" kern="1200" dirty="0" smtClean="0"/>
            <a:t>),  где </a:t>
          </a:r>
          <a:r>
            <a:rPr lang="en-US" sz="1800" b="1" i="1" kern="1200" dirty="0" smtClean="0"/>
            <a:t>L-</a:t>
          </a:r>
          <a:r>
            <a:rPr lang="ru-RU" sz="1800" b="1" kern="1200" dirty="0" smtClean="0"/>
            <a:t> язык</a:t>
          </a:r>
          <a:r>
            <a:rPr lang="en-US" sz="1800" b="1" kern="1200" dirty="0" smtClean="0"/>
            <a:t> </a:t>
          </a:r>
          <a:r>
            <a:rPr lang="ru-RU" sz="1800" b="1" kern="1200" dirty="0" smtClean="0"/>
            <a:t>с алфавитом, представленным доменом </a:t>
          </a:r>
          <a:r>
            <a:rPr lang="en-US" sz="1800" b="1" i="1" kern="1200" dirty="0" smtClean="0"/>
            <a:t>D</a:t>
          </a:r>
          <a:r>
            <a:rPr lang="ru-RU" sz="1800" b="1" kern="1200" dirty="0" smtClean="0"/>
            <a:t> и правилами грамматики – операциями типа </a:t>
          </a:r>
          <a:r>
            <a:rPr lang="en-US" sz="1800" b="1" i="1" kern="1200" dirty="0" smtClean="0"/>
            <a:t>T</a:t>
          </a:r>
          <a:r>
            <a:rPr lang="ru-RU" sz="1800" b="1" kern="1200" dirty="0" smtClean="0"/>
            <a:t>, а также аксиомами </a:t>
          </a:r>
          <a:r>
            <a:rPr lang="en-US" sz="1800" b="1" i="1" kern="1200" dirty="0" smtClean="0"/>
            <a:t>Ax</a:t>
          </a:r>
          <a:r>
            <a:rPr lang="ru-RU" sz="1800" b="1" kern="1200" dirty="0" smtClean="0"/>
            <a:t> и правилами вывода </a:t>
          </a:r>
          <a:r>
            <a:rPr lang="en-US" sz="1800" b="1" i="1" kern="1200" dirty="0" err="1" smtClean="0"/>
            <a:t>Inf</a:t>
          </a:r>
          <a:r>
            <a:rPr lang="ru-RU" sz="1800" b="1" kern="1200" dirty="0" smtClean="0"/>
            <a:t>.</a:t>
          </a:r>
          <a:endParaRPr lang="ru-RU" sz="1800" b="1" kern="1200" dirty="0"/>
        </a:p>
      </dsp:txBody>
      <dsp:txXfrm>
        <a:off x="0" y="1507701"/>
        <a:ext cx="8128000" cy="35655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8224A-D0CB-4044-88D7-ED355EA201F5}">
      <dsp:nvSpPr>
        <dsp:cNvPr id="0" name=""/>
        <dsp:cNvSpPr/>
      </dsp:nvSpPr>
      <dsp:spPr>
        <a:xfrm>
          <a:off x="0" y="0"/>
          <a:ext cx="8128000" cy="983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Функционирование модели </a:t>
          </a:r>
          <a:r>
            <a:rPr lang="ru-RU" sz="4000" kern="1200" dirty="0" err="1" smtClean="0"/>
            <a:t>ТАРД</a:t>
          </a:r>
          <a:r>
            <a:rPr lang="ru-RU" sz="4000" kern="1200" dirty="0" smtClean="0"/>
            <a:t>:</a:t>
          </a:r>
          <a:endParaRPr lang="ru-RU" sz="4000" kern="1200" dirty="0"/>
        </a:p>
      </dsp:txBody>
      <dsp:txXfrm>
        <a:off x="47990" y="47990"/>
        <a:ext cx="8032020" cy="887097"/>
      </dsp:txXfrm>
    </dsp:sp>
    <dsp:sp modelId="{112452D1-E7C0-46DD-AB25-2DDD6BBC3DE6}">
      <dsp:nvSpPr>
        <dsp:cNvPr id="0" name=""/>
        <dsp:cNvSpPr/>
      </dsp:nvSpPr>
      <dsp:spPr>
        <a:xfrm>
          <a:off x="0" y="954588"/>
          <a:ext cx="8128000" cy="1998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b="0" i="0" kern="1200" dirty="0" err="1" smtClean="0"/>
            <a:t>T</a:t>
          </a:r>
          <a:r>
            <a:rPr lang="en-US" sz="2400" b="0" i="0" kern="1200" baseline="-25000" dirty="0" err="1" smtClean="0"/>
            <a:t>META</a:t>
          </a:r>
          <a:r>
            <a:rPr lang="en-US" sz="2400" b="0" i="0" kern="1200" dirty="0" smtClean="0"/>
            <a:t> (I(</a:t>
          </a:r>
          <a:r>
            <a:rPr lang="en-US" sz="2400" b="0" i="0" kern="1200" dirty="0" err="1" smtClean="0"/>
            <a:t>Dom</a:t>
          </a:r>
          <a:r>
            <a:rPr lang="en-US" sz="2400" b="0" i="0" kern="1200" baseline="30000" dirty="0" err="1" smtClean="0"/>
            <a:t>OBJ</a:t>
          </a:r>
          <a:r>
            <a:rPr lang="en-US" sz="2400" b="0" i="0" kern="1200" dirty="0" smtClean="0"/>
            <a:t>, </a:t>
          </a:r>
          <a:r>
            <a:rPr lang="en-US" sz="2400" b="0" i="0" kern="1200" dirty="0" err="1" smtClean="0"/>
            <a:t>Str</a:t>
          </a:r>
          <a:r>
            <a:rPr lang="en-US" sz="2400" b="0" i="0" kern="1200" baseline="30000" dirty="0" err="1" smtClean="0"/>
            <a:t>OBJ</a:t>
          </a:r>
          <a:r>
            <a:rPr lang="en-US" sz="2400" b="0" i="0" kern="1200" dirty="0" smtClean="0"/>
            <a:t>, </a:t>
          </a:r>
          <a:r>
            <a:rPr lang="en-US" sz="2400" b="0" i="0" kern="1200" dirty="0" err="1" smtClean="0"/>
            <a:t>Op</a:t>
          </a:r>
          <a:r>
            <a:rPr lang="en-US" sz="2400" b="0" i="0" kern="1200" baseline="30000" dirty="0" err="1" smtClean="0"/>
            <a:t>OBJ</a:t>
          </a:r>
          <a:r>
            <a:rPr lang="en-US" sz="2400" b="0" i="0" kern="1200" dirty="0" smtClean="0"/>
            <a:t>)) → </a:t>
          </a:r>
          <a:r>
            <a:rPr lang="en-US" sz="2400" b="0" i="0" kern="1200" dirty="0" err="1" smtClean="0"/>
            <a:t>T</a:t>
          </a:r>
          <a:r>
            <a:rPr lang="en-US" sz="2400" b="0" i="0" kern="1200" baseline="30000" dirty="0" err="1" smtClean="0"/>
            <a:t>i</a:t>
          </a:r>
          <a:r>
            <a:rPr lang="en-US" sz="2400" b="0" i="0" kern="1200" baseline="-25000" dirty="0" err="1" smtClean="0"/>
            <a:t>OBJ</a:t>
          </a:r>
          <a:r>
            <a:rPr lang="en-US" sz="2400" b="0" i="0" kern="1200" dirty="0" smtClean="0"/>
            <a:t>, </a:t>
          </a:r>
          <a:r>
            <a:rPr lang="en-US" sz="2400" b="0" i="0" kern="1200" dirty="0" err="1" smtClean="0"/>
            <a:t>i</a:t>
          </a:r>
          <a:r>
            <a:rPr lang="en-US" sz="2400" b="0" i="0" kern="1200" dirty="0" smtClean="0"/>
            <a:t>=</a:t>
          </a:r>
          <a:r>
            <a:rPr lang="ru-RU" sz="2400" b="0" i="0" kern="1200" dirty="0" smtClean="0"/>
            <a:t> 1</a:t>
          </a:r>
          <a:r>
            <a:rPr lang="en-US" sz="2400" b="0" i="0" kern="1200" dirty="0" smtClean="0"/>
            <a:t>,K, K ≠ N.</a:t>
          </a:r>
          <a:endParaRPr lang="ru-RU" sz="2400" b="0" i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b="0" i="0" kern="1200" dirty="0" err="1" smtClean="0"/>
            <a:t>T</a:t>
          </a:r>
          <a:r>
            <a:rPr lang="en-US" sz="2400" b="0" i="0" kern="1200" baseline="-25000" dirty="0" err="1" smtClean="0"/>
            <a:t>OBJ</a:t>
          </a:r>
          <a:r>
            <a:rPr lang="ru-RU" sz="2400" b="0" i="0" kern="1200" baseline="30000" dirty="0" smtClean="0"/>
            <a:t>(</a:t>
          </a:r>
          <a:r>
            <a:rPr lang="en-US" sz="2400" b="0" i="0" kern="1200" dirty="0" smtClean="0"/>
            <a:t>Type</a:t>
          </a:r>
          <a:r>
            <a:rPr lang="ru-RU" sz="2400" b="0" i="0" kern="1200" dirty="0" smtClean="0"/>
            <a:t>(</a:t>
          </a:r>
          <a:r>
            <a:rPr lang="en-US" sz="2400" b="0" i="0" kern="1200" dirty="0" smtClean="0"/>
            <a:t>e</a:t>
          </a:r>
          <a:r>
            <a:rPr lang="ru-RU" sz="2400" b="0" i="0" kern="1200" dirty="0" smtClean="0"/>
            <a:t>)) → </a:t>
          </a:r>
          <a:r>
            <a:rPr lang="en-US" sz="2400" b="0" i="0" kern="1200" dirty="0" smtClean="0"/>
            <a:t>T</a:t>
          </a:r>
          <a:r>
            <a:rPr lang="en-US" sz="2400" b="0" i="0" kern="1200" baseline="-25000" dirty="0" smtClean="0"/>
            <a:t>AM</a:t>
          </a:r>
          <a:r>
            <a:rPr lang="ru-RU" sz="2400" b="0" i="0" kern="1200" dirty="0" smtClean="0"/>
            <a:t>.</a:t>
          </a:r>
          <a:endParaRPr lang="ru-RU" sz="2400" b="0" i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b="0" i="0" kern="1200" dirty="0" smtClean="0"/>
            <a:t>T</a:t>
          </a:r>
          <a:r>
            <a:rPr lang="en-US" sz="2400" b="0" i="0" kern="1200" baseline="-25000" dirty="0" smtClean="0"/>
            <a:t>AM</a:t>
          </a:r>
          <a:r>
            <a:rPr lang="en-US" sz="2400" b="0" i="0" kern="1200" dirty="0" smtClean="0"/>
            <a:t>(</a:t>
          </a:r>
          <a:r>
            <a:rPr lang="en-US" sz="2400" b="0" i="0" kern="1200" dirty="0" err="1" smtClean="0"/>
            <a:t>Acc</a:t>
          </a:r>
          <a:r>
            <a:rPr lang="en-US" sz="2400" b="0" i="0" kern="1200" dirty="0" smtClean="0"/>
            <a:t>(</a:t>
          </a:r>
          <a:r>
            <a:rPr lang="en-US" sz="2400" b="0" i="0" kern="1200" dirty="0" err="1" smtClean="0"/>
            <a:t>Type</a:t>
          </a:r>
          <a:r>
            <a:rPr lang="en-US" sz="2400" b="0" i="0" kern="1200" baseline="30000" dirty="0" err="1" smtClean="0"/>
            <a:t>OBJ</a:t>
          </a:r>
          <a:r>
            <a:rPr lang="en-US" sz="2400" b="0" i="0" kern="1200" dirty="0" smtClean="0"/>
            <a:t>(s), </a:t>
          </a:r>
          <a:r>
            <a:rPr lang="en-US" sz="2400" b="0" i="0" kern="1200" dirty="0" err="1" smtClean="0"/>
            <a:t>Type</a:t>
          </a:r>
          <a:r>
            <a:rPr lang="en-US" sz="2400" b="0" i="0" kern="1200" baseline="30000" dirty="0" err="1" smtClean="0"/>
            <a:t>OBJ</a:t>
          </a:r>
          <a:r>
            <a:rPr lang="en-US" sz="2400" b="0" i="0" kern="1200" dirty="0" smtClean="0"/>
            <a:t>(o))) → {true, false}.</a:t>
          </a:r>
          <a:endParaRPr lang="ru-RU" sz="2400" b="0" i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b="1" i="0" kern="1200" dirty="0"/>
        </a:p>
      </dsp:txBody>
      <dsp:txXfrm>
        <a:off x="0" y="954588"/>
        <a:ext cx="8128000" cy="19982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CA7C5-46C3-48C5-9A61-08E02D6476A3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3D6351-96F0-48AD-9674-11F7593B2F58}">
      <dsp:nvSpPr>
        <dsp:cNvPr id="0" name=""/>
        <dsp:cNvSpPr/>
      </dsp:nvSpPr>
      <dsp:spPr>
        <a:xfrm>
          <a:off x="2438400" y="270933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- Обработка атрибутов одинаковых типов - предпосылка обеспечения скорости вычисления их значений;</a:t>
          </a:r>
          <a:endParaRPr lang="ru-RU" sz="1500" kern="1200" dirty="0"/>
        </a:p>
      </dsp:txBody>
      <dsp:txXfrm>
        <a:off x="2438400" y="270933"/>
        <a:ext cx="5689599" cy="780288"/>
      </dsp:txXfrm>
    </dsp:sp>
    <dsp:sp modelId="{63022569-5739-4A66-8A59-272EC3D80F6D}">
      <dsp:nvSpPr>
        <dsp:cNvPr id="0" name=""/>
        <dsp:cNvSpPr/>
      </dsp:nvSpPr>
      <dsp:spPr>
        <a:xfrm>
          <a:off x="512064" y="1051221"/>
          <a:ext cx="3852672" cy="385267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61B101-0807-437D-BA0A-569EAC1DEE70}">
      <dsp:nvSpPr>
        <dsp:cNvPr id="0" name=""/>
        <dsp:cNvSpPr/>
      </dsp:nvSpPr>
      <dsp:spPr>
        <a:xfrm>
          <a:off x="2438400" y="1051221"/>
          <a:ext cx="5689599" cy="38526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- Возможность формального доказательства правильности решений о предоставлении доступа, используя дедуктивный аппарат логической спецификации модели;</a:t>
          </a:r>
          <a:endParaRPr lang="ru-RU" sz="1500" kern="1200" dirty="0"/>
        </a:p>
      </dsp:txBody>
      <dsp:txXfrm>
        <a:off x="2438400" y="1051221"/>
        <a:ext cx="5689599" cy="780287"/>
      </dsp:txXfrm>
    </dsp:sp>
    <dsp:sp modelId="{4E64203B-E613-427A-9697-3D17FBD774AD}">
      <dsp:nvSpPr>
        <dsp:cNvPr id="0" name=""/>
        <dsp:cNvSpPr/>
      </dsp:nvSpPr>
      <dsp:spPr>
        <a:xfrm>
          <a:off x="1024128" y="1831509"/>
          <a:ext cx="2828544" cy="282854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A0C7B-4954-496F-9F16-A4E44444CDBE}">
      <dsp:nvSpPr>
        <dsp:cNvPr id="0" name=""/>
        <dsp:cNvSpPr/>
      </dsp:nvSpPr>
      <dsp:spPr>
        <a:xfrm>
          <a:off x="2438400" y="1831509"/>
          <a:ext cx="5689599" cy="28285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- Наглядность и контроль процесса администрирования;</a:t>
          </a:r>
          <a:endParaRPr lang="ru-RU" sz="1500" kern="1200" dirty="0"/>
        </a:p>
      </dsp:txBody>
      <dsp:txXfrm>
        <a:off x="2438400" y="1831509"/>
        <a:ext cx="5689599" cy="780288"/>
      </dsp:txXfrm>
    </dsp:sp>
    <dsp:sp modelId="{671A376C-3BC1-4714-BD05-2877D32C0EBA}">
      <dsp:nvSpPr>
        <dsp:cNvPr id="0" name=""/>
        <dsp:cNvSpPr/>
      </dsp:nvSpPr>
      <dsp:spPr>
        <a:xfrm>
          <a:off x="1536192" y="2611797"/>
          <a:ext cx="1804416" cy="180441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C8237-A784-4F55-A499-853A6DFE11CF}">
      <dsp:nvSpPr>
        <dsp:cNvPr id="0" name=""/>
        <dsp:cNvSpPr/>
      </dsp:nvSpPr>
      <dsp:spPr>
        <a:xfrm>
          <a:off x="2438400" y="2611797"/>
          <a:ext cx="5689599" cy="18044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- Динамическое конструирование новых политик и моделей разграничения доступа. Их последовательное или параллельное применение. Парадигма «множественной политики»;</a:t>
          </a:r>
          <a:endParaRPr lang="ru-RU" sz="1500" kern="1200" dirty="0"/>
        </a:p>
      </dsp:txBody>
      <dsp:txXfrm>
        <a:off x="2438400" y="2611797"/>
        <a:ext cx="5689599" cy="780288"/>
      </dsp:txXfrm>
    </dsp:sp>
    <dsp:sp modelId="{A398A9E1-7B15-4741-9F49-FFEC7DB7F726}">
      <dsp:nvSpPr>
        <dsp:cNvPr id="0" name=""/>
        <dsp:cNvSpPr/>
      </dsp:nvSpPr>
      <dsp:spPr>
        <a:xfrm>
          <a:off x="2048256" y="3392085"/>
          <a:ext cx="780288" cy="78028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2504E4-823D-4518-85BB-38C4B7039B03}">
      <dsp:nvSpPr>
        <dsp:cNvPr id="0" name=""/>
        <dsp:cNvSpPr/>
      </dsp:nvSpPr>
      <dsp:spPr>
        <a:xfrm>
          <a:off x="2438400" y="3392085"/>
          <a:ext cx="5689599" cy="7802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- Реализация на языках функционального и логического программирования.</a:t>
          </a:r>
          <a:endParaRPr lang="ru-RU" sz="1500" kern="1200" dirty="0"/>
        </a:p>
      </dsp:txBody>
      <dsp:txXfrm>
        <a:off x="2438400" y="3392085"/>
        <a:ext cx="5689599" cy="780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C6E98-5029-462E-80CA-DA103F7913CF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D35E-38B9-413B-9323-4BE0D83D4B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294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7D35E-38B9-413B-9323-4BE0D83D4B7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06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7D35E-38B9-413B-9323-4BE0D83D4B7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88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7D35E-38B9-413B-9323-4BE0D83D4B7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6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66D10-7278-4A8E-8B37-E672296DB28A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29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D536B-E652-4169-BB8D-762F160D9739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6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5A991-E54B-4C33-A18A-476B9D8D7D15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0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F8D6D-E293-47C1-9875-C246B2E3399E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93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B8800-8AC1-423B-8FCB-5460040D778A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73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2F17-F821-4BAC-A489-21617E228DAD}" type="datetime1">
              <a:rPr lang="ru-RU" smtClean="0"/>
              <a:t>28.08.2019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71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16C8-599A-4BD4-89B7-4A4533587EE5}" type="datetime1">
              <a:rPr lang="ru-RU" smtClean="0"/>
              <a:t>28.08.2019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45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CDC0-CE91-4D6F-8708-F43C3CFD339D}" type="datetime1">
              <a:rPr lang="ru-RU" smtClean="0"/>
              <a:t>28.08.2019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74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10677-2666-4704-B96D-10FFBDC4A088}" type="datetime1">
              <a:rPr lang="ru-RU" smtClean="0"/>
              <a:t>28.08.2019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38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F9708-4390-491F-A7D4-3C437A608580}" type="datetime1">
              <a:rPr lang="ru-RU" smtClean="0"/>
              <a:t>28.08.2019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62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7D21-267C-4CE0-9867-7D71230CA996}" type="datetime1">
              <a:rPr lang="ru-RU" smtClean="0"/>
              <a:t>28.08.2019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27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B526-BB58-441A-A900-C911C09FB16E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2E7D0-4FFC-45DB-867F-3E76C4538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10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2" r:id="rId1"/>
    <p:sldLayoutId id="2147484353" r:id="rId2"/>
    <p:sldLayoutId id="2147484354" r:id="rId3"/>
    <p:sldLayoutId id="2147484355" r:id="rId4"/>
    <p:sldLayoutId id="2147484356" r:id="rId5"/>
    <p:sldLayoutId id="2147484357" r:id="rId6"/>
    <p:sldLayoutId id="2147484358" r:id="rId7"/>
    <p:sldLayoutId id="2147484359" r:id="rId8"/>
    <p:sldLayoutId id="2147484360" r:id="rId9"/>
    <p:sldLayoutId id="2147484361" r:id="rId10"/>
    <p:sldLayoutId id="214748436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3218"/>
            <a:ext cx="10058400" cy="4071894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/>
              <a:t>РОЛЬ МОДЕЛИ ТИПИЗИРОВАННОГО АТРИБУТНОГО РАЗГРАНИЧЕНИЯ ДОСТУПА В ВЫПОЛНЕНИИ ЗАДАЧ ЗАЩИТЫ </a:t>
            </a:r>
            <a:r>
              <a:rPr lang="ru-RU" sz="5400" b="1" dirty="0" smtClean="0"/>
              <a:t>ИНФОРМАЦИИ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280" y="4525958"/>
            <a:ext cx="10058400" cy="1734165"/>
          </a:xfrm>
        </p:spPr>
        <p:txBody>
          <a:bodyPr>
            <a:normAutofit/>
          </a:bodyPr>
          <a:lstStyle/>
          <a:p>
            <a:r>
              <a:rPr lang="ru-RU" b="1" dirty="0" err="1"/>
              <a:t>М.Н</a:t>
            </a:r>
            <a:r>
              <a:rPr lang="ru-RU" b="1" dirty="0"/>
              <a:t>. </a:t>
            </a:r>
            <a:r>
              <a:rPr lang="ru-RU" b="1" dirty="0" err="1"/>
              <a:t>Калимолдаев</a:t>
            </a:r>
            <a:r>
              <a:rPr lang="ru-RU" b="1" dirty="0"/>
              <a:t>, </a:t>
            </a:r>
            <a:r>
              <a:rPr lang="ru-RU" b="1" dirty="0" err="1"/>
              <a:t>Р.Г</a:t>
            </a:r>
            <a:r>
              <a:rPr lang="ru-RU" b="1" dirty="0"/>
              <a:t>. </a:t>
            </a:r>
            <a:r>
              <a:rPr lang="ru-RU" b="1" dirty="0" err="1"/>
              <a:t>Бияшев</a:t>
            </a:r>
            <a:r>
              <a:rPr lang="ru-RU" b="1" dirty="0"/>
              <a:t>, </a:t>
            </a:r>
            <a:r>
              <a:rPr lang="ru-RU" b="1" dirty="0" err="1"/>
              <a:t>О.А</a:t>
            </a:r>
            <a:r>
              <a:rPr lang="ru-RU" b="1" dirty="0"/>
              <a:t>. </a:t>
            </a:r>
            <a:r>
              <a:rPr lang="ru-RU" b="1" dirty="0" smtClean="0"/>
              <a:t>Рог</a:t>
            </a:r>
            <a:endParaRPr lang="en-US" b="1" dirty="0" smtClean="0"/>
          </a:p>
          <a:p>
            <a:pPr algn="ctr"/>
            <a:r>
              <a:rPr lang="ru-RU" i="1" dirty="0" smtClean="0"/>
              <a:t>Институт </a:t>
            </a:r>
            <a:r>
              <a:rPr lang="ru-RU" i="1" dirty="0"/>
              <a:t>информационных и вычислительных технологий КН </a:t>
            </a:r>
            <a:r>
              <a:rPr lang="ru-RU" i="1" dirty="0" err="1"/>
              <a:t>МОН</a:t>
            </a:r>
            <a:r>
              <a:rPr lang="ru-RU" i="1" dirty="0"/>
              <a:t> </a:t>
            </a:r>
            <a:r>
              <a:rPr lang="ru-RU" i="1" dirty="0" err="1" smtClean="0"/>
              <a:t>РК</a:t>
            </a:r>
            <a:endParaRPr lang="en-US" i="1" dirty="0" smtClean="0"/>
          </a:p>
          <a:p>
            <a:pPr algn="ctr"/>
            <a:r>
              <a:rPr lang="ru-RU" sz="1800" i="1" dirty="0" smtClean="0"/>
              <a:t>Г. Алматы Казахстан</a:t>
            </a:r>
            <a:endParaRPr lang="en-US" sz="1800" i="1" dirty="0" smtClean="0"/>
          </a:p>
          <a:p>
            <a:r>
              <a:rPr lang="ru-RU" sz="1400" i="1" dirty="0"/>
              <a:t> </a:t>
            </a:r>
            <a:r>
              <a:rPr lang="en-US" sz="1400" dirty="0" smtClean="0"/>
              <a:t>XV </a:t>
            </a:r>
            <a:r>
              <a:rPr lang="ru-RU" sz="1400" dirty="0" smtClean="0"/>
              <a:t>Международная Азиатская школа-семинар 2019, г. Новосибирск, Россия</a:t>
            </a:r>
            <a:endParaRPr lang="ru-RU" sz="1400" i="1" dirty="0" smtClean="0"/>
          </a:p>
          <a:p>
            <a:pPr algn="ctr"/>
            <a:endParaRPr lang="en-US" sz="1800" i="1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66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10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+mj-lt"/>
              </a:rPr>
              <a:t>Типизированное </a:t>
            </a:r>
            <a:r>
              <a:rPr lang="ru-RU" sz="3200" b="1" dirty="0">
                <a:latin typeface="+mj-lt"/>
              </a:rPr>
              <a:t>атрибутное разграничение </a:t>
            </a:r>
            <a:r>
              <a:rPr lang="ru-RU" sz="3200" b="1" dirty="0" smtClean="0">
                <a:latin typeface="+mj-lt"/>
              </a:rPr>
              <a:t>доступа (</a:t>
            </a:r>
            <a:r>
              <a:rPr lang="ru-RU" sz="3200" b="1" dirty="0" err="1" smtClean="0">
                <a:latin typeface="+mj-lt"/>
              </a:rPr>
              <a:t>ТАРД</a:t>
            </a:r>
            <a:r>
              <a:rPr lang="ru-RU" sz="3200" b="1" dirty="0" smtClean="0">
                <a:latin typeface="+mj-lt"/>
              </a:rPr>
              <a:t>)</a:t>
            </a:r>
            <a:endParaRPr lang="ru-RU" sz="3200" dirty="0">
              <a:effectLst/>
              <a:latin typeface="+mj-lt"/>
            </a:endParaRPr>
          </a:p>
        </p:txBody>
      </p:sp>
      <p:pic>
        <p:nvPicPr>
          <p:cNvPr id="2052" name="Схема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39" r="-8290" b="-37"/>
          <a:stretch>
            <a:fillRect/>
          </a:stretch>
        </p:blipFill>
        <p:spPr bwMode="auto">
          <a:xfrm>
            <a:off x="2732690" y="1051034"/>
            <a:ext cx="6053957" cy="2417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90041" y="3773214"/>
            <a:ext cx="5833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Уровни функционирования модели </a:t>
            </a:r>
            <a:r>
              <a:rPr lang="ru-RU" dirty="0" err="1" smtClean="0"/>
              <a:t>ТАРД</a:t>
            </a:r>
            <a:endParaRPr lang="ru-RU" dirty="0"/>
          </a:p>
        </p:txBody>
      </p:sp>
      <p:pic>
        <p:nvPicPr>
          <p:cNvPr id="2053" name="Схема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246"/>
          <a:stretch>
            <a:fillRect/>
          </a:stretch>
        </p:blipFill>
        <p:spPr bwMode="auto">
          <a:xfrm>
            <a:off x="2967516" y="4521252"/>
            <a:ext cx="6256967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84482" y="5765491"/>
            <a:ext cx="5833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Модульная архитектура модели </a:t>
            </a:r>
            <a:r>
              <a:rPr lang="ru-RU" dirty="0" err="1" smtClean="0"/>
              <a:t>ТАРД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0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11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+mj-lt"/>
              </a:rPr>
              <a:t>Характеристики модели </a:t>
            </a:r>
            <a:r>
              <a:rPr lang="ru-RU" sz="4000" b="1" dirty="0" err="1" smtClean="0">
                <a:latin typeface="+mj-lt"/>
              </a:rPr>
              <a:t>ТАРД</a:t>
            </a:r>
            <a:endParaRPr lang="ru-RU" sz="4000" dirty="0">
              <a:effectLst/>
              <a:latin typeface="+mj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80359896"/>
              </p:ext>
            </p:extLst>
          </p:nvPr>
        </p:nvGraphicFramePr>
        <p:xfrm>
          <a:off x="912056" y="93768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21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12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+mj-lt"/>
                <a:cs typeface="Aharoni" panose="02010803020104030203" pitchFamily="2" charset="-79"/>
              </a:rPr>
              <a:t>Заключение</a:t>
            </a:r>
            <a:endParaRPr lang="ru-RU" sz="4000" dirty="0">
              <a:latin typeface="+mj-lt"/>
              <a:cs typeface="Aharoni" panose="02010803020104030203" pitchFamily="2" charset="-79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04032031"/>
              </p:ext>
            </p:extLst>
          </p:nvPr>
        </p:nvGraphicFramePr>
        <p:xfrm>
          <a:off x="2032000" y="964179"/>
          <a:ext cx="8128000" cy="4929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003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13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6755" y="765303"/>
            <a:ext cx="11038490" cy="582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Sandhu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R.S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Samarati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P. Access control: principle and practice. Communications Magazine, IEEE, 32(9):40–48, 1994.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Hosmer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H. 1993. The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multipolicy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paradigm for trusted systems. In Proceedings on the 1992-1993 workshop on New security paradigms (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NSPW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'92-93), J. Bret Michael, Victoria Ashby, and Catherine Meadows (Eds.). ACM, New York, NY, USA, 19-32.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=http://dx.doi.org/10.1145/283751.283768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David F.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Ferraiolo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, Ravi Sandhu,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Serban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Gavrila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D. Richard Kuhn, and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Ramaswamy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Chandramouli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2001. Proposed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standard for role-based access control. </a:t>
            </a:r>
            <a:r>
              <a:rPr lang="en-US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ACM Trans. </a:t>
            </a:r>
            <a:r>
              <a:rPr lang="ru-RU" sz="12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Inf</a:t>
            </a:r>
            <a:r>
              <a:rPr lang="ru-RU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Syst</a:t>
            </a:r>
            <a:r>
              <a:rPr lang="ru-RU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Secur</a:t>
            </a:r>
            <a:r>
              <a:rPr lang="ru-RU" sz="12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4, 3 (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August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2001), 224-274.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: https://doi.org/10.1145/501978.501980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Karp A.,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Haury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H., Davis M. (2010). From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ABAC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ZBAC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: The evolution of access control models.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ISSA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(Information Systems Security Association) Journal. 8. 22-30.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Hu V. C.,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Ferraiolo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D., Kuhn R.,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Schnitzer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A., Sandlin K., Miller R., and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Scarfone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K. Guide to attribute based access control (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ABAC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) definition and considerations.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Special Publication, 800:162, 2014. http://dx.doi.org/10.6028/NIST.SP.800-162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Fisher B., Brickman N., Burden P.,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Jha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S., Johnson B., Keller A., Kolovos T.,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Umarji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S., Weeks S. Attribute Based Access Control. 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NIST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Special Publication 1800-3, 2017. https://www.nccoe.nist.gov/publication/1800-3/ (Accessed August 2018).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Калимолдаев</a:t>
            </a:r>
            <a:r>
              <a:rPr lang="ru-RU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М.Н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ru-RU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Бияшев</a:t>
            </a:r>
            <a:r>
              <a:rPr lang="ru-RU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Р.Г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., Рог </a:t>
            </a:r>
            <a:r>
              <a:rPr lang="ru-RU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О.А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. Формальное представление функциональной модели многокритериальной системы разграничения и контроля доступа к информационным ресурсам // Проблемы информатики.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 2014.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№ 1(22).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 С. 43-55.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Полиморфная типизация сущностей и задача конструирования механизма многокритериального разграничения доступа.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 Известия НАН </a:t>
            </a:r>
            <a:r>
              <a:rPr lang="ru-RU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РК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. Серия физико-математическая.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 2014.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№ 5. 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200" dirty="0">
                <a:ea typeface="Calibri" panose="020F0502020204030204" pitchFamily="34" charset="0"/>
                <a:cs typeface="Times New Roman" panose="02020603050405020304" pitchFamily="18" charset="0"/>
              </a:rPr>
              <a:t> С. 33-41.</a:t>
            </a:r>
            <a:endParaRPr lang="ru-RU" sz="1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Логический подход к организации многокритериального атрибутного разграничения доступа. // Совместный выпуск по материалам международной научной конференции «Вычислительные и информационные технологии в науке, технике и образовании» (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CITech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-2015) (24-27 сентября 2015 г.) Вычислительные технологии т.20, Вестник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КазНУ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им.Аль-Фараби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, серия математика, механика и информатика №3(86) Часть 1. - С.275-278.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Моделирование семантики типизированного атрибутного разграничения доступа // Журнал Проблемы информатики, - 2017, № 1. С. 25-37.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b="1" dirty="0" err="1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b="1" dirty="0">
                <a:solidFill>
                  <a:schemeClr val="accent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Применение логики для построения моделей разграничения доступа к информации // «Доклады Национальной Академии Наук Республики Казахстан» 2017, №3. С. 48-54.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Основы архитектуры программных систем для осуществления типизированного атрибутного разграничения доступа // Современные проблемы информатики и вычислительных технологий: Мат. науч.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(29-30 июня 2017 г). – Алматы, 2017, – С. 88-95.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Многоуровневое представление модели типизированного атрибутного разграничения доступа // Современные проблемы информатики и вычислительных технологий: (Мат. Науч.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2-5 июля 2018 г.) – Алматы: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ИИВТ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МОН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РК</a:t>
            </a:r>
            <a:r>
              <a:rPr lang="ru-RU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. 2018. – С. 111-120.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Калимолдаев</a:t>
            </a:r>
            <a:r>
              <a:rPr lang="ru-RU" sz="1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М.Н</a:t>
            </a:r>
            <a:r>
              <a:rPr lang="ru-RU" sz="1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200" b="1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Бияшев</a:t>
            </a:r>
            <a:r>
              <a:rPr lang="ru-RU" sz="1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Р.Г</a:t>
            </a:r>
            <a:r>
              <a:rPr lang="ru-RU" sz="1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., Рог </a:t>
            </a:r>
            <a:r>
              <a:rPr lang="ru-RU" sz="1200" b="1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Анализ атрибутных методов разграничения доступа // Журнал Прикладная дискретная математика, - 2019, </a:t>
            </a:r>
            <a:r>
              <a:rPr lang="ru-RU" sz="1200" b="1" dirty="0" err="1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Вып</a:t>
            </a:r>
            <a:r>
              <a:rPr lang="ru-RU" sz="1200" b="1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44. С. 43-58</a:t>
            </a:r>
            <a:r>
              <a:rPr lang="ru-RU" sz="1200" b="1" dirty="0" smtClean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b="1" dirty="0">
              <a:solidFill>
                <a:srgbClr val="00B05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38200" y="195007"/>
            <a:ext cx="10515600" cy="570296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Литература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517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14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3075057"/>
            <a:ext cx="10367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+mj-lt"/>
                <a:cs typeface="Aharoni" panose="02010803020104030203" pitchFamily="2" charset="-79"/>
              </a:rPr>
              <a:t>Спасибо за внимание</a:t>
            </a:r>
            <a:endParaRPr lang="ru-RU" sz="4000" dirty="0">
              <a:latin typeface="+mj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7938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056240108"/>
              </p:ext>
            </p:extLst>
          </p:nvPr>
        </p:nvGraphicFramePr>
        <p:xfrm>
          <a:off x="1158631" y="989239"/>
          <a:ext cx="10015415" cy="5235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2056" y="281354"/>
            <a:ext cx="10367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+mj-lt"/>
                <a:cs typeface="Aharoni" panose="02010803020104030203" pitchFamily="2" charset="-79"/>
              </a:rPr>
              <a:t>Содержание</a:t>
            </a:r>
            <a:endParaRPr lang="ru-RU" sz="4000" b="1" dirty="0">
              <a:latin typeface="+mj-lt"/>
              <a:cs typeface="Aharoni" panose="02010803020104030203" pitchFamily="2" charset="-79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Калимолдаев</a:t>
            </a:r>
            <a:r>
              <a:rPr lang="ru-RU" dirty="0" smtClean="0"/>
              <a:t> </a:t>
            </a:r>
            <a:r>
              <a:rPr lang="ru-RU" dirty="0" err="1" smtClean="0"/>
              <a:t>М.Н</a:t>
            </a:r>
            <a:r>
              <a:rPr lang="ru-RU" dirty="0" smtClean="0"/>
              <a:t>., </a:t>
            </a:r>
            <a:r>
              <a:rPr lang="ru-RU" dirty="0" err="1" smtClean="0"/>
              <a:t>Бияшев</a:t>
            </a:r>
            <a:r>
              <a:rPr lang="ru-RU" dirty="0" smtClean="0"/>
              <a:t> </a:t>
            </a:r>
            <a:r>
              <a:rPr lang="ru-RU" dirty="0" err="1" smtClean="0"/>
              <a:t>Р.Г</a:t>
            </a:r>
            <a:r>
              <a:rPr lang="ru-RU" dirty="0" smtClean="0"/>
              <a:t>., Рог </a:t>
            </a:r>
            <a:r>
              <a:rPr lang="ru-RU" dirty="0" err="1" smtClean="0"/>
              <a:t>О.А</a:t>
            </a:r>
            <a:r>
              <a:rPr lang="ru-RU" dirty="0" smtClean="0"/>
              <a:t>. </a:t>
            </a:r>
            <a:r>
              <a:rPr lang="ru-RU" dirty="0" err="1" smtClean="0"/>
              <a:t>ИИВТ</a:t>
            </a:r>
            <a:r>
              <a:rPr lang="ru-RU" dirty="0" smtClean="0"/>
              <a:t> Казахстан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1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3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+mj-lt"/>
              </a:rPr>
              <a:t>Цель </a:t>
            </a:r>
            <a:r>
              <a:rPr lang="ru-RU" sz="4000" b="1" dirty="0">
                <a:latin typeface="+mj-lt"/>
              </a:rPr>
              <a:t>разграничения </a:t>
            </a:r>
            <a:r>
              <a:rPr lang="ru-RU" sz="4000" b="1" dirty="0" smtClean="0">
                <a:latin typeface="+mj-lt"/>
              </a:rPr>
              <a:t>доступа</a:t>
            </a:r>
            <a:endParaRPr lang="ru-RU" sz="4000" dirty="0">
              <a:effectLst/>
              <a:latin typeface="+mj-lt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50999952"/>
              </p:ext>
            </p:extLst>
          </p:nvPr>
        </p:nvGraphicFramePr>
        <p:xfrm>
          <a:off x="1453931" y="1103585"/>
          <a:ext cx="8128000" cy="500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35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+mj-lt"/>
              </a:rPr>
              <a:t>Недостатки традиционных моделей </a:t>
            </a:r>
            <a:r>
              <a:rPr lang="ru-RU" sz="3600" b="1" dirty="0">
                <a:latin typeface="+mj-lt"/>
              </a:rPr>
              <a:t>разграничения </a:t>
            </a:r>
            <a:r>
              <a:rPr lang="ru-RU" sz="3600" b="1" dirty="0" smtClean="0">
                <a:latin typeface="+mj-lt"/>
              </a:rPr>
              <a:t>доступа</a:t>
            </a:r>
            <a:endParaRPr lang="ru-RU" sz="3600" dirty="0">
              <a:effectLst/>
              <a:latin typeface="+mj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59759382"/>
              </p:ext>
            </p:extLst>
          </p:nvPr>
        </p:nvGraphicFramePr>
        <p:xfrm>
          <a:off x="1443421" y="1463492"/>
          <a:ext cx="8128000" cy="4892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92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5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+mj-lt"/>
              </a:rPr>
              <a:t>Атрибутное разграничение доступа (</a:t>
            </a:r>
            <a:r>
              <a:rPr lang="en-US" sz="3600" b="1" dirty="0" err="1" smtClean="0">
                <a:latin typeface="+mj-lt"/>
              </a:rPr>
              <a:t>ABAC</a:t>
            </a:r>
            <a:r>
              <a:rPr lang="ru-RU" sz="3600" b="1" dirty="0" smtClean="0">
                <a:latin typeface="+mj-lt"/>
              </a:rPr>
              <a:t>)</a:t>
            </a:r>
            <a:endParaRPr lang="ru-RU" sz="3600" b="1" dirty="0">
              <a:effectLst/>
              <a:latin typeface="+mj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89769606"/>
              </p:ext>
            </p:extLst>
          </p:nvPr>
        </p:nvGraphicFramePr>
        <p:xfrm>
          <a:off x="1706180" y="1030014"/>
          <a:ext cx="8128000" cy="532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71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6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+mj-lt"/>
              </a:rPr>
              <a:t>Типизированное </a:t>
            </a:r>
            <a:r>
              <a:rPr lang="ru-RU" sz="3200" b="1" dirty="0">
                <a:latin typeface="+mj-lt"/>
              </a:rPr>
              <a:t>атрибутное разграничение </a:t>
            </a:r>
            <a:r>
              <a:rPr lang="ru-RU" sz="3200" b="1" dirty="0" smtClean="0">
                <a:latin typeface="+mj-lt"/>
              </a:rPr>
              <a:t>доступа (</a:t>
            </a:r>
            <a:r>
              <a:rPr lang="ru-RU" sz="3200" b="1" dirty="0" err="1" smtClean="0">
                <a:latin typeface="+mj-lt"/>
              </a:rPr>
              <a:t>ТАРД</a:t>
            </a:r>
            <a:r>
              <a:rPr lang="ru-RU" sz="3200" b="1" dirty="0" smtClean="0">
                <a:latin typeface="+mj-lt"/>
              </a:rPr>
              <a:t>)</a:t>
            </a:r>
            <a:endParaRPr lang="ru-RU" sz="3200" dirty="0">
              <a:effectLst/>
              <a:latin typeface="+mj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72243363"/>
              </p:ext>
            </p:extLst>
          </p:nvPr>
        </p:nvGraphicFramePr>
        <p:xfrm>
          <a:off x="1947918" y="10349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648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Калимолдаев</a:t>
            </a:r>
            <a:r>
              <a:rPr lang="ru-RU" dirty="0" smtClean="0"/>
              <a:t> </a:t>
            </a:r>
            <a:r>
              <a:rPr lang="ru-RU" dirty="0" err="1" smtClean="0"/>
              <a:t>М.Н</a:t>
            </a:r>
            <a:r>
              <a:rPr lang="ru-RU" dirty="0" smtClean="0"/>
              <a:t>., </a:t>
            </a:r>
            <a:r>
              <a:rPr lang="ru-RU" dirty="0" err="1" smtClean="0"/>
              <a:t>Бияшев</a:t>
            </a:r>
            <a:r>
              <a:rPr lang="ru-RU" dirty="0" smtClean="0"/>
              <a:t> </a:t>
            </a:r>
            <a:r>
              <a:rPr lang="ru-RU" dirty="0" err="1" smtClean="0"/>
              <a:t>Р.Г</a:t>
            </a:r>
            <a:r>
              <a:rPr lang="ru-RU" dirty="0" smtClean="0"/>
              <a:t>., Рог </a:t>
            </a:r>
            <a:r>
              <a:rPr lang="ru-RU" dirty="0" err="1" smtClean="0"/>
              <a:t>О.А</a:t>
            </a:r>
            <a:r>
              <a:rPr lang="ru-RU" dirty="0" smtClean="0"/>
              <a:t>.  </a:t>
            </a:r>
            <a:r>
              <a:rPr lang="ru-RU" dirty="0" err="1" smtClean="0"/>
              <a:t>ИИВТ</a:t>
            </a:r>
            <a:r>
              <a:rPr lang="ru-RU" dirty="0" smtClean="0"/>
              <a:t> Казахстан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7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12056" y="281354"/>
            <a:ext cx="10367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+mj-lt"/>
              </a:rPr>
              <a:t>Типизированное </a:t>
            </a:r>
            <a:r>
              <a:rPr lang="ru-RU" sz="3200" b="1" dirty="0">
                <a:latin typeface="+mj-lt"/>
              </a:rPr>
              <a:t>атрибутное разграничение </a:t>
            </a:r>
            <a:r>
              <a:rPr lang="ru-RU" sz="3200" b="1" dirty="0" smtClean="0">
                <a:latin typeface="+mj-lt"/>
              </a:rPr>
              <a:t>доступа (</a:t>
            </a:r>
            <a:r>
              <a:rPr lang="ru-RU" sz="3200" b="1" dirty="0" err="1" smtClean="0">
                <a:latin typeface="+mj-lt"/>
              </a:rPr>
              <a:t>ТАРД</a:t>
            </a:r>
            <a:r>
              <a:rPr lang="ru-RU" sz="3200" b="1" dirty="0" smtClean="0">
                <a:latin typeface="+mj-lt"/>
              </a:rPr>
              <a:t>)</a:t>
            </a:r>
            <a:endParaRPr lang="ru-RU" sz="3200" dirty="0">
              <a:effectLst/>
              <a:latin typeface="+mj-lt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547606071"/>
              </p:ext>
            </p:extLst>
          </p:nvPr>
        </p:nvGraphicFramePr>
        <p:xfrm>
          <a:off x="1916385" y="866129"/>
          <a:ext cx="8128000" cy="43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64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8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+mj-lt"/>
              </a:rPr>
              <a:t>Типизированное </a:t>
            </a:r>
            <a:r>
              <a:rPr lang="ru-RU" sz="3200" b="1" dirty="0">
                <a:latin typeface="+mj-lt"/>
              </a:rPr>
              <a:t>атрибутное разграничение </a:t>
            </a:r>
            <a:r>
              <a:rPr lang="ru-RU" sz="3200" b="1" dirty="0" smtClean="0">
                <a:latin typeface="+mj-lt"/>
              </a:rPr>
              <a:t>доступа (</a:t>
            </a:r>
            <a:r>
              <a:rPr lang="ru-RU" sz="3200" b="1" dirty="0" err="1" smtClean="0">
                <a:latin typeface="+mj-lt"/>
              </a:rPr>
              <a:t>ТАРД</a:t>
            </a:r>
            <a:r>
              <a:rPr lang="ru-RU" sz="3200" b="1" dirty="0" smtClean="0">
                <a:latin typeface="+mj-lt"/>
              </a:rPr>
              <a:t>)</a:t>
            </a:r>
            <a:endParaRPr lang="ru-RU" sz="3200" dirty="0">
              <a:effectLst/>
              <a:latin typeface="+mj-lt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64992422"/>
              </p:ext>
            </p:extLst>
          </p:nvPr>
        </p:nvGraphicFramePr>
        <p:xfrm>
          <a:off x="1947918" y="10349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454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Калимолдаев М.Н., Бияшев Р.Г., Рог О.А.  ИИВТ Казахстан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2E7D0-4FFC-45DB-867F-3E76C4538FAA}" type="slidenum">
              <a:rPr lang="ru-RU" smtClean="0"/>
              <a:t>9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12056" y="281354"/>
            <a:ext cx="10367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+mj-lt"/>
              </a:rPr>
              <a:t>Типизированное </a:t>
            </a:r>
            <a:r>
              <a:rPr lang="ru-RU" sz="3200" b="1" dirty="0">
                <a:latin typeface="+mj-lt"/>
              </a:rPr>
              <a:t>атрибутное разграничение </a:t>
            </a:r>
            <a:r>
              <a:rPr lang="ru-RU" sz="3200" b="1" dirty="0" smtClean="0">
                <a:latin typeface="+mj-lt"/>
              </a:rPr>
              <a:t>доступа (</a:t>
            </a:r>
            <a:r>
              <a:rPr lang="ru-RU" sz="3200" b="1" dirty="0" err="1" smtClean="0">
                <a:latin typeface="+mj-lt"/>
              </a:rPr>
              <a:t>ТАРД</a:t>
            </a:r>
            <a:r>
              <a:rPr lang="ru-RU" sz="3200" b="1" dirty="0" smtClean="0">
                <a:latin typeface="+mj-lt"/>
              </a:rPr>
              <a:t>)</a:t>
            </a:r>
            <a:endParaRPr lang="ru-RU" sz="3200" dirty="0">
              <a:effectLst/>
              <a:latin typeface="+mj-lt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005546679"/>
              </p:ext>
            </p:extLst>
          </p:nvPr>
        </p:nvGraphicFramePr>
        <p:xfrm>
          <a:off x="1947918" y="10349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431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1780</Words>
  <Application>Microsoft Office PowerPoint</Application>
  <PresentationFormat>Широкоэкранный</PresentationFormat>
  <Paragraphs>132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Aharoni</vt:lpstr>
      <vt:lpstr>Arial</vt:lpstr>
      <vt:lpstr>Calibri</vt:lpstr>
      <vt:lpstr>Calibri Light</vt:lpstr>
      <vt:lpstr>Times New Roman</vt:lpstr>
      <vt:lpstr>Тема Office</vt:lpstr>
      <vt:lpstr>РОЛЬ МОДЕЛИ ТИПИЗИРОВАННОГО АТРИБУТНОГО РАЗГРАНИЧЕНИЯ ДОСТУПА В ВЫПОЛНЕНИИ ЗАДАЧ ЗАЩИТЫ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Def</cp:lastModifiedBy>
  <cp:revision>110</cp:revision>
  <dcterms:created xsi:type="dcterms:W3CDTF">2019-08-19T09:40:44Z</dcterms:created>
  <dcterms:modified xsi:type="dcterms:W3CDTF">2019-08-28T02:10:22Z</dcterms:modified>
</cp:coreProperties>
</file>