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5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0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588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391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2724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307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8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5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63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10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61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12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75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3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FB80-F4C1-4522-81B9-06BB897E3406}" type="datetimeFigureOut">
              <a:rPr lang="ru-RU" smtClean="0"/>
              <a:t>пн 30.05.22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993E27-416E-48E8-A9FA-8332908B5F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2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96CAC-A376-D87A-6C88-A19FDE4381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indent="180340">
              <a:lnSpc>
                <a:spcPct val="125000"/>
              </a:lnSpc>
              <a:spcBef>
                <a:spcPts val="600"/>
              </a:spcBef>
              <a:spcAft>
                <a:spcPts val="1200"/>
              </a:spcAft>
            </a:pP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водорода для обеспечения тепло- и электроэнергией удаленных потребителей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628042-ACD3-11DE-766C-000962BE77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Орлов А.А., Нестеренко Г.А.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ОмГТУ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Омск, Российская федерация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97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F01FF8-E699-CD53-3629-D6355BFFC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Аннотация: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данное исследование несет в себе цель по совершенствованию системы электроснабжения. Задача – рассмотрение возможных вариантов внедрения возобновляемых источников энергии. Результаты исследования показывают принципиальную возможность внедрения возобновляемых сточников энергии как альтернативных для малых потребителей.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06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157BF-4912-0FA6-477B-D9FEB61D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F40595-28E5-ADED-E304-03FDC6C6B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более очевидным становиться тот факт, что существующая система производства электроэнергии нуждается в изменениях. Этому есть множество причин – экологические, экономические, технические, а также политические и социальные. Модернизация энергетической сети – первоочередная задача любого современного государства и глобальная мировая задача в целом. Над поиском новых источников энергии работают крупные как крупные промышленные концерны, так и государственные и частные научно-исследовательские институты.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20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CFBF8-AF92-6B6C-4E87-E30E7EDD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Постановка задачи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4579B1-645E-A5EE-CBD9-7F1342A43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Перестройка всей системы тепло и электроснабжения – очень обширная задача, однако возможно начать с малого – с перевода удаленных потребителей на автономное обеспечение. Это особенно актуально для Сибирского федерального округа. Специфика данного региона – большое число крупных промышленных предприятий тяжелой промышленности, обеспечивающих высокую электроемкость для данного региона. Как правило производства и электростанции расположены рядом для удобства обеспечения. Также данный регион характеризуется большим количеством удаленных друг от друга мелких потребителей. Это обуславливает большую протяженность линий электропередач, что в свою очередь создает большие потери на передачу. Протяженные ЛЭП также требуют регулярного обслуживания и ремонта, что также требует материальных и финансовых затрат и задействования квалифицированных специалистов. Если для обеспечения крупных потребителей, таких как предприятия или крупные мегаполисы это экономически оправдано, то в случае небольших поселков это большая экономическая нагрузка.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19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44CEA-9859-C3C2-5AE1-3360CAAA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Теория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6D10E3-ECFE-6FB6-FAC3-DF83492B6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этим видится перспективным создание комплексов автономного обеспечения электроэнергией для объектов с малым потреблением. На сегодняшний день существуют проекты по созданию автономных источников энергии на основе солнечных панелей и ветряных генераторов [1]. Данные источники позволят получать электричество «из воздуха», однако имеют принципиальные недостатки. Солнечные панели могут работать только днем, в среднем – с 9 до 17 часов, в остальное время их эффективность падает. Для северных регионов это время еще меньше из-за сокращения светлого времени суток. Ветряные генераторы зависимы от погоды и конкретного места установки. В целом оба способа очень зависят от конкретных условий и места установки [2]. Для большей стабильности все системы следует добавить систему аккумулирования энергии [3] для запасания в то время, когда выработка превышает потребление и отдачи при превышении потребления над выработкой, например в вечерние или ночные часы. В качестве такой аккумулирующей системы предлагается использовать водородный топливный элемент в связке с электролизером и резервуаром газа. Вода присутствует на всех удаленных объектах. Водород в данном случае будет выполнять роль энергоносителя, хранимого в аккумуляторе – резервуаре.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36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48725BD-5025-180A-DCA1-E02DB1A187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05197"/>
                <a:ext cx="10515600" cy="5542842"/>
              </a:xfrm>
            </p:spPr>
            <p:txBody>
              <a:bodyPr>
                <a:normAutofit/>
              </a:bodyPr>
              <a:lstStyle/>
              <a:p>
                <a:pPr indent="0" algn="just">
                  <a:lnSpc>
                    <a:spcPct val="125000"/>
                  </a:lnSpc>
                  <a:spcAft>
                    <a:spcPts val="800"/>
                  </a:spcAft>
                  <a:buNone/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КПД солнечной панели – 0,3. КПД электролизера – 0,57. КПД топливного элемента в зависимости от типа 0,55-0,70.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25000"/>
                  </a:lnSpc>
                  <a:spcAft>
                    <a:spcPts val="800"/>
                  </a:spcAft>
                  <a:buNone/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Отсюда среднегодовой КПД всей системы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2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𝜂</m:t>
                      </m:r>
                      <m:r>
                        <a:rPr lang="ru-RU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=0,3∗</m:t>
                      </m:r>
                      <m:d>
                        <m:d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+0,57∗</m:t>
                          </m:r>
                          <m: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0,7∗</m:t>
                          </m:r>
                          <m:d>
                            <m:d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ru-RU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=0,1948</m:t>
                      </m:r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25000"/>
                  </a:lnSpc>
                  <a:spcAft>
                    <a:spcPts val="800"/>
                  </a:spcAft>
                  <a:buNone/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Где 5/12 и 7/12 – доли времени для работы только солнечной панели и панели и электролизера вместе соответственно.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48725BD-5025-180A-DCA1-E02DB1A187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05197"/>
                <a:ext cx="10515600" cy="5542842"/>
              </a:xfrm>
              <a:blipFill>
                <a:blip r:embed="rId2"/>
                <a:stretch>
                  <a:fillRect r="-4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84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1A1C2-F98E-EEF9-74B2-BFA8933B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 и область применения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4B88B-5E4C-EC3F-1BA9-65552F32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25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данной системы позволит снизить нагрузку на линии электропередач, и частично сократить их. Также снизится экологическая нагрузка в населенных пунктах с ТЕС, особенно работающих на каменном угле. С технической точки зрения предложенная система достаточно проста и пригодная для массового использования. При соответствующей организации внедрение данной системы может дать ощутимый экономический эффект.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48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1963FE-2459-ACFC-5534-2F4A88437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r>
              <a:rPr lang="ru-RU" sz="48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5438409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588</Words>
  <Application>Microsoft Office PowerPoint</Application>
  <PresentationFormat>Широкоэкранный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Trebuchet MS</vt:lpstr>
      <vt:lpstr>Wingdings 3</vt:lpstr>
      <vt:lpstr>Аспект</vt:lpstr>
      <vt:lpstr>Использование водорода для обеспечения тепло- и электроэнергией удаленных потребителей </vt:lpstr>
      <vt:lpstr>Презентация PowerPoint</vt:lpstr>
      <vt:lpstr>Введение </vt:lpstr>
      <vt:lpstr>Постановка задачи </vt:lpstr>
      <vt:lpstr>Теория </vt:lpstr>
      <vt:lpstr>Презентация PowerPoint</vt:lpstr>
      <vt:lpstr>Выводы и область применения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водорода для обеспечения тепло- и электроэнергией удаленных потребителей </dc:title>
  <dc:creator>Алексей Орлов</dc:creator>
  <cp:lastModifiedBy>Алексей Орлов</cp:lastModifiedBy>
  <cp:revision>1</cp:revision>
  <dcterms:created xsi:type="dcterms:W3CDTF">2022-05-30T13:57:49Z</dcterms:created>
  <dcterms:modified xsi:type="dcterms:W3CDTF">2022-05-30T14:04:06Z</dcterms:modified>
</cp:coreProperties>
</file>