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0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32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6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370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2048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585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432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6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50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77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82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82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98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68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1365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2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53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4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74EDD63-9635-444A-B9FD-364EFF514C73}" type="datetimeFigureOut">
              <a:rPr lang="ru-RU" smtClean="0"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20B6D-8451-473B-8000-8F185385B1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04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9536" y="1953636"/>
            <a:ext cx="10168128" cy="23876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/>
              <a:t>РЕЦИКЛИНГ</a:t>
            </a:r>
            <a:br>
              <a:rPr lang="ru-RU" sz="4400" b="1" dirty="0" smtClean="0"/>
            </a:br>
            <a:r>
              <a:rPr lang="ru-RU" sz="4400" b="1" dirty="0" smtClean="0"/>
              <a:t>ЛАМИНИРОВАННОЙ МАКУЛАТУРЫ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33872" y="5006254"/>
            <a:ext cx="5935565" cy="916564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Выполнил: Перепелица </a:t>
            </a:r>
            <a:r>
              <a:rPr lang="ru-RU" dirty="0"/>
              <a:t>Д.С</a:t>
            </a:r>
            <a:r>
              <a:rPr lang="ru-RU" dirty="0" smtClean="0"/>
              <a:t>.,</a:t>
            </a:r>
          </a:p>
          <a:p>
            <a:pPr algn="r"/>
            <a:r>
              <a:rPr lang="ru-RU" dirty="0" smtClean="0"/>
              <a:t>Руководитель: д.т.н. проф. </a:t>
            </a:r>
            <a:r>
              <a:rPr lang="ru-RU" dirty="0" err="1" smtClean="0"/>
              <a:t>Литунов</a:t>
            </a:r>
            <a:r>
              <a:rPr lang="ru-RU" dirty="0" smtClean="0"/>
              <a:t> </a:t>
            </a:r>
            <a:r>
              <a:rPr lang="ru-RU" dirty="0"/>
              <a:t>С.Н</a:t>
            </a:r>
            <a:r>
              <a:rPr lang="ru-RU" dirty="0" smtClean="0"/>
              <a:t>.</a:t>
            </a:r>
            <a:endParaRPr lang="ru-RU" dirty="0"/>
          </a:p>
          <a:p>
            <a:pPr algn="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15495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науки и высшего образования Российской Федерации </a:t>
            </a:r>
            <a:br>
              <a:rPr lang="ru-RU" sz="1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автономное образовательной учреждение высшего образования</a:t>
            </a:r>
            <a:br>
              <a:rPr lang="ru-RU" sz="1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«Омский государственный технический университет»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73937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и область применения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595718"/>
            <a:ext cx="10527857" cy="4384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Существующие </a:t>
            </a:r>
            <a:r>
              <a:rPr lang="ru-RU" dirty="0"/>
              <a:t>способы переработки ламинированной макулатуры имеют существенные недостатки и не могут быть использованы в условиях предприятия, выпускающего упаковку из ламинированного картона.</a:t>
            </a:r>
          </a:p>
          <a:p>
            <a:pPr marL="0" indent="0">
              <a:buNone/>
            </a:pPr>
            <a:r>
              <a:rPr lang="ru-RU" dirty="0"/>
              <a:t>2. Нами предложено изготавливать наполнитель из ламинированной макулатуры непосредственно в условиях регионального предприятия, который позволит получать дополнительную прибыль.</a:t>
            </a:r>
          </a:p>
          <a:p>
            <a:pPr marL="0" indent="0">
              <a:buNone/>
            </a:pPr>
            <a:r>
              <a:rPr lang="ru-RU" dirty="0"/>
              <a:t>3. Разработанные варианты устройств для измельчения ламинированной макулатуры позволяют получить наполнитель с частицами разного размера в зависимости от требований его потребителя. </a:t>
            </a:r>
          </a:p>
          <a:p>
            <a:pPr marL="0" indent="0">
              <a:buNone/>
            </a:pPr>
            <a:r>
              <a:rPr lang="ru-RU" dirty="0"/>
              <a:t>4. Полученные результаты можно использовать при разработке технических условий для изготовления машин, позволяющих получать наполнитель из ламинированной макулатуры разной фракции.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41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Проблема исследования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2" y="1853248"/>
            <a:ext cx="10464446" cy="4195481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 ростом производства полимерной упаковки эта проблема стала носить общемировой характер и приняла форму эпидемии засорения. Сейчас уверенно можно говорить о засорении полимерными отходами не отдельных территорий, а планеты в целом</a:t>
            </a:r>
          </a:p>
        </p:txBody>
      </p:sp>
    </p:spTree>
    <p:extLst>
      <p:ext uri="{BB962C8B-B14F-4D97-AF65-F5344CB8AC3E}">
        <p14:creationId xmlns:p14="http://schemas.microsoft.com/office/powerpoint/2010/main" val="337696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Задачи</a:t>
            </a:r>
            <a:r>
              <a:rPr lang="ru-RU" sz="3200" dirty="0"/>
              <a:t> исследования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2416" y="2052918"/>
            <a:ext cx="10168128" cy="4195481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/>
              <a:t>– разработать варианты утилизации ламинированной макулатуры;</a:t>
            </a:r>
          </a:p>
          <a:p>
            <a:pPr marL="0" indent="0">
              <a:buNone/>
            </a:pPr>
            <a:r>
              <a:rPr lang="ru-RU" sz="2800" dirty="0"/>
              <a:t>– разработать оборудования для переработки ламинированной макулатуры.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65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86609" cy="772578"/>
          </a:xfrm>
        </p:spPr>
        <p:txBody>
          <a:bodyPr/>
          <a:lstStyle/>
          <a:p>
            <a:pPr algn="ctr"/>
            <a:r>
              <a:rPr lang="ru-RU" sz="3200" dirty="0"/>
              <a:t>Обсуждение </a:t>
            </a:r>
            <a:r>
              <a:rPr lang="ru-RU" sz="3200" dirty="0"/>
              <a:t>результатов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522567"/>
            <a:ext cx="10527857" cy="407356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220" y="195167"/>
            <a:ext cx="9404723" cy="1400530"/>
          </a:xfrm>
        </p:spPr>
        <p:txBody>
          <a:bodyPr/>
          <a:lstStyle/>
          <a:p>
            <a:pPr algn="ctr"/>
            <a:r>
              <a:rPr lang="ru-RU" sz="3200" dirty="0" smtClean="0"/>
              <a:t>Принципиальная схема устройства для изготовления </a:t>
            </a:r>
            <a:r>
              <a:rPr lang="ru-RU" sz="3200" dirty="0"/>
              <a:t>стружки </a:t>
            </a:r>
            <a:r>
              <a:rPr lang="ru-RU" sz="3200" dirty="0"/>
              <a:t>из ламинированной макулатуры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4302" y="3927764"/>
            <a:ext cx="8946541" cy="15413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100" dirty="0"/>
              <a:t>1– отходы полиграфического производства (картон, бумага); 2 – транспортная лента; </a:t>
            </a:r>
          </a:p>
          <a:p>
            <a:pPr marL="0" indent="0" algn="ctr">
              <a:buNone/>
            </a:pPr>
            <a:r>
              <a:rPr lang="ru-RU" sz="1100" dirty="0"/>
              <a:t>3 – ножевой вал продольной резки; 4 – система ножевых валов поперечной резки; </a:t>
            </a:r>
          </a:p>
          <a:p>
            <a:pPr marL="0" indent="0" algn="ctr">
              <a:buNone/>
            </a:pPr>
            <a:r>
              <a:rPr lang="ru-RU" sz="1100" dirty="0"/>
              <a:t>5 – </a:t>
            </a:r>
            <a:r>
              <a:rPr lang="ru-RU" sz="1100" dirty="0" err="1"/>
              <a:t>противоотмарывающий</a:t>
            </a:r>
            <a:r>
              <a:rPr lang="ru-RU" sz="1100" dirty="0"/>
              <a:t> вал (при необходимости); 6 – </a:t>
            </a:r>
            <a:r>
              <a:rPr lang="ru-RU" sz="1100" dirty="0" err="1"/>
              <a:t>вибротранспортёр</a:t>
            </a:r>
            <a:r>
              <a:rPr lang="ru-RU" sz="1100" dirty="0"/>
              <a:t>; </a:t>
            </a:r>
          </a:p>
          <a:p>
            <a:pPr marL="0" indent="0" algn="ctr">
              <a:buNone/>
            </a:pPr>
            <a:r>
              <a:rPr lang="ru-RU" sz="1100" dirty="0"/>
              <a:t>7 – емкость для получившегося полуфабриката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r="428" b="4449"/>
          <a:stretch/>
        </p:blipFill>
        <p:spPr bwMode="auto">
          <a:xfrm>
            <a:off x="1835401" y="2098964"/>
            <a:ext cx="7904345" cy="17307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84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32342" cy="1400530"/>
          </a:xfrm>
        </p:spPr>
        <p:txBody>
          <a:bodyPr/>
          <a:lstStyle/>
          <a:p>
            <a:pPr algn="ctr"/>
            <a:r>
              <a:rPr lang="ru-RU" sz="3200" dirty="0"/>
              <a:t>Схема ножевого вала продольной резки</a:t>
            </a:r>
            <a:br>
              <a:rPr lang="ru-RU" sz="3200" dirty="0"/>
            </a:br>
            <a:r>
              <a:rPr lang="ru-RU" sz="3200" dirty="0"/>
              <a:t>1 вариант (с </a:t>
            </a:r>
            <a:r>
              <a:rPr lang="ru-RU" sz="3200" dirty="0" err="1"/>
              <a:t>противоотмарывающим</a:t>
            </a:r>
            <a:r>
              <a:rPr lang="ru-RU" sz="3200" dirty="0"/>
              <a:t> </a:t>
            </a:r>
            <a:r>
              <a:rPr lang="ru-RU" sz="3200" dirty="0" smtClean="0"/>
              <a:t>валом</a:t>
            </a:r>
            <a:r>
              <a:rPr lang="en-US" sz="3200" dirty="0"/>
              <a:t>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175" y="5049982"/>
            <a:ext cx="8946541" cy="1641763"/>
          </a:xfrm>
        </p:spPr>
        <p:txBody>
          <a:bodyPr>
            <a:norm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ножи продольной разрезки; 2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противоотмарывающий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err="1"/>
              <a:t>Противоотмарывающий</a:t>
            </a:r>
            <a:r>
              <a:rPr lang="ru-RU" sz="1400" dirty="0"/>
              <a:t> вал в данном варианте конструкции необходим для предотвращения налипания </a:t>
            </a:r>
            <a:r>
              <a:rPr lang="ru-RU" sz="1400" dirty="0" err="1"/>
              <a:t>облоя</a:t>
            </a:r>
            <a:r>
              <a:rPr lang="ru-RU" sz="1400" dirty="0"/>
              <a:t> на ножевой вал, так как он вращается против хода ножевого вала продольной резки и снимает с него оставшиеся частицы ламинированной макулатуры и возвращает их на транспортную ленту</a:t>
            </a:r>
            <a:r>
              <a:rPr lang="ru-RU" sz="1400" dirty="0" smtClean="0"/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560" y="2056432"/>
            <a:ext cx="4696480" cy="291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1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2691" y="244900"/>
            <a:ext cx="9404723" cy="1400530"/>
          </a:xfrm>
        </p:spPr>
        <p:txBody>
          <a:bodyPr/>
          <a:lstStyle/>
          <a:p>
            <a:pPr algn="ctr"/>
            <a:r>
              <a:rPr lang="ru-RU" sz="3200" dirty="0"/>
              <a:t>Схема ножевого вала с системой воздушной очистки от </a:t>
            </a:r>
            <a:r>
              <a:rPr lang="ru-RU" sz="3200" dirty="0" err="1"/>
              <a:t>облоя</a:t>
            </a:r>
            <a:endParaRPr lang="ru-RU" sz="32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194955" y="4552307"/>
            <a:ext cx="9393381" cy="1786148"/>
          </a:xfrm>
        </p:spPr>
        <p:txBody>
          <a:bodyPr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ножи; 2 – отверстия для подачи воздуха; 3 – система подачи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воздуха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варианта устройства предложено использовать для очистки ножевого вала сжатый воздух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варианте, вместо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противоотмарывающего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вала используется система подачи воздуха между ножами вала для очистки вала от частиц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облоя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оставшегося на нём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6684" y="1865882"/>
            <a:ext cx="4486901" cy="26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74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схема ножевого вала поперечной резки ламинированной макулатуры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3464" y="1572174"/>
            <a:ext cx="3930137" cy="285383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00099" y="4426008"/>
            <a:ext cx="9777845" cy="1804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– ножи; 2 – отверстия для подачи воздуха; 3 – система подачи воздуха</a:t>
            </a:r>
          </a:p>
          <a:p>
            <a:pPr marL="457200" indent="180340" algn="ct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данной системой ножевых валов поперечной резки невозможно использовать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противоотмарывающий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вал, как в первом варианте ножевого вала продольной резки. Это обусловлено расположения ножей. Поэтому наиболее оптимально, но при этом более дорогой и сложной в эксплуатации, является система воздушной очистки вала.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14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/>
              <a:t>Преимущества и недостатки </a:t>
            </a:r>
            <a:r>
              <a:rPr lang="ru-RU" sz="3200" dirty="0"/>
              <a:t>с одним ножевым валом поперечной резки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Преимущества:</a:t>
            </a:r>
          </a:p>
          <a:p>
            <a:pPr lvl="0"/>
            <a:r>
              <a:rPr lang="ru-RU" dirty="0"/>
              <a:t>меньшие габариты установки;</a:t>
            </a:r>
          </a:p>
          <a:p>
            <a:pPr lvl="0"/>
            <a:r>
              <a:rPr lang="ru-RU" dirty="0"/>
              <a:t>высокая точность резки;</a:t>
            </a:r>
          </a:p>
          <a:p>
            <a:pPr marL="0" indent="0">
              <a:buNone/>
            </a:pPr>
            <a:r>
              <a:rPr lang="ru-RU" dirty="0"/>
              <a:t>К недостаткам относятся:</a:t>
            </a:r>
          </a:p>
          <a:p>
            <a:pPr lvl="0"/>
            <a:r>
              <a:rPr lang="ru-RU" dirty="0"/>
              <a:t>большое количество ножей и быстрое их </a:t>
            </a:r>
            <a:r>
              <a:rPr lang="ru-RU" dirty="0" err="1"/>
              <a:t>затупление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сложность в хранении и эксплуатации</a:t>
            </a:r>
            <a:r>
              <a:rPr lang="ru-RU" dirty="0" smtClean="0"/>
              <a:t>.</a:t>
            </a:r>
          </a:p>
          <a:p>
            <a:pPr marL="0" lvl="0" indent="0">
              <a:buNone/>
            </a:pPr>
            <a:r>
              <a:rPr lang="ru-RU"/>
              <a:t>Исходя из анализа преимуществ и недостатков, было принято решение использовать систему ножевых валов поперечной резки, так как это позволит уменьшить количество ножей на одном валу, улучшить возможности хранения и эксплуатации (повысить безопасность использования данных валов), а также дает возможность регулировать размер частиц наполнителя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710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558</TotalTime>
  <Words>454</Words>
  <Application>Microsoft Office PowerPoint</Application>
  <PresentationFormat>Широкоэкранный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Ион</vt:lpstr>
      <vt:lpstr>РЕЦИКЛИНГ ЛАМИНИРОВАННОЙ МАКУЛАТУРЫ </vt:lpstr>
      <vt:lpstr>Проблема исследования</vt:lpstr>
      <vt:lpstr>Задачи исследования</vt:lpstr>
      <vt:lpstr>Обсуждение результатов</vt:lpstr>
      <vt:lpstr>Принципиальная схема устройства для изготовления стружки из ламинированной макулатуры</vt:lpstr>
      <vt:lpstr>Схема ножевого вала продольной резки 1 вариант (с противоотмарывающим валом)</vt:lpstr>
      <vt:lpstr>Схема ножевого вала с системой воздушной очистки от облоя</vt:lpstr>
      <vt:lpstr>схема ножевого вала поперечной резки ламинированной макулатуры</vt:lpstr>
      <vt:lpstr>Преимущества и недостатки с одним ножевым валом поперечной резки </vt:lpstr>
      <vt:lpstr>Выводы и область применения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Perepelicza family</dc:creator>
  <cp:lastModifiedBy>Perepelicza family</cp:lastModifiedBy>
  <cp:revision>27</cp:revision>
  <dcterms:created xsi:type="dcterms:W3CDTF">2022-05-31T05:21:57Z</dcterms:created>
  <dcterms:modified xsi:type="dcterms:W3CDTF">2022-05-31T14:54:34Z</dcterms:modified>
</cp:coreProperties>
</file>