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70" r:id="rId12"/>
    <p:sldId id="269" r:id="rId13"/>
    <p:sldId id="271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05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10.02.2016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4" cstate="print">
            <a:lum/>
          </a:blip>
          <a:stretch>
            <a:fillRect/>
          </a:stretch>
        </p:blipFill>
        <p:spPr>
          <a:xfrm>
            <a:off x="0" y="357166"/>
            <a:ext cx="9144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322910" y="908720"/>
            <a:ext cx="8572560" cy="5408152"/>
            <a:chOff x="1146702" y="502169"/>
            <a:chExt cx="7165477" cy="6138226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46702" y="502169"/>
              <a:ext cx="7165477" cy="42966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Формирование информационной культуры личности в библиотеке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5487622"/>
              <a:ext cx="5084703" cy="11527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Автор : </a:t>
              </a:r>
              <a:r>
                <a:rPr lang="ru-RU" sz="2000" dirty="0" err="1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Храмова</a:t>
              </a:r>
              <a:r>
                <a:rPr lang="ru-RU" sz="2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Анастасия Петровна</a:t>
              </a:r>
              <a:r>
                <a:rPr lang="ru-RU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, </a:t>
              </a:r>
              <a:endParaRPr lang="ru-RU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  <a:p>
              <a:pPr algn="ctr">
                <a:defRPr/>
              </a:pPr>
              <a:r>
                <a:rPr lang="ru-RU" sz="2000" dirty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с</a:t>
              </a:r>
              <a:r>
                <a:rPr lang="ru-RU" sz="2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тудентка ЧГИК, </a:t>
              </a:r>
            </a:p>
            <a:p>
              <a:pPr algn="ctr">
                <a:defRPr/>
              </a:pPr>
              <a:r>
                <a:rPr lang="ru-RU" sz="2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2016</a:t>
              </a:r>
              <a:endParaRPr lang="ru-RU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9239" y="476672"/>
            <a:ext cx="9361759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урсы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компьютерной грамотности для пожилого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Настя\Desktop\картинки мат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7631410" cy="4297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7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 ищет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 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уровня информационной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пользователей, поэтому одной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главных задач библиотеки является обучение ее пользователей методам доступа к богатству новых информационных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Настя\Desktop\картинки мат\cultura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79712" y="3621648"/>
            <a:ext cx="4968552" cy="323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730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литературы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72608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Алисова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Е. Е. Школа компьютерной грамотности. Опыт работы с пользователями пенсионного возраста / Е. Е. Алисова // Материалы межрегиональной научно-практической конференции «Библиотека и формирование информационной культуры общества». – Екатеринбург: Изд-во Уральского университета, 2013. – С. 18–22.</a:t>
            </a:r>
          </a:p>
          <a:p>
            <a:pPr marL="0" lv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Гейн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 Г. Концепция формирования информационной культуры у учащихся общеобразовательных учреждений / А. Г.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Гейн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Школьная библиотека. – 2007. – № 5. – С. 31–34.</a:t>
            </a:r>
          </a:p>
          <a:p>
            <a:pPr marL="0" lv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Гендина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 И. Вклад библиотек в информационную подготовку граждан : анализ деятельности образовательных учреждений и библиотек России по информационной подготовке граждан /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Гендина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Н.И. // Библиотековедение. – 2011. – № 5. – С. 30–37.</a:t>
            </a:r>
          </a:p>
          <a:p>
            <a:pPr marL="0" lv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Формирование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информационной культуры личности в библиотеках и образовательных учреждениях: учеб.-метод. пособие / Н. И.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Гендина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Н. И.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Колкова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 Л.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Скипор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2-е изд.,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М.: Школьная библиотека, 2003. – 296 с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52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/>
          <a:lstStyle/>
          <a:p>
            <a:r>
              <a:rPr lang="ru-RU" sz="6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6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5589240"/>
            <a:ext cx="8229600" cy="748680"/>
          </a:xfrm>
        </p:spPr>
        <p:txBody>
          <a:bodyPr/>
          <a:lstStyle/>
          <a:p>
            <a:r>
              <a:rPr lang="en-GB" sz="4000" dirty="0" err="1" smtClean="0"/>
              <a:t>Lapulya_yu</a:t>
            </a:r>
            <a:r>
              <a:rPr lang="en-US" sz="4000" dirty="0" smtClean="0"/>
              <a:t>@</a:t>
            </a:r>
            <a:r>
              <a:rPr lang="en-GB" sz="4000" dirty="0" smtClean="0"/>
              <a:t>mail.ru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5796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4752528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культура личности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одна из важных составляющих общей культуры человека, без которой невозможно жить </a:t>
            </a:r>
            <a:r>
              <a:rPr lang="ru-RU" dirty="0" smtClean="0"/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взаимодействовать в информационном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Настя\Desktop\картинки мат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0443" y="1412776"/>
            <a:ext cx="3430373" cy="41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культура личности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составляющих общей культуры человека; совокупность информационного мировоззрения и системы знаний и умений, обеспечивающих целенаправленную самостоятельную деятельность по оптимальному удовлетворению индивидуальных информационных потребностей с использованием как традиционных, так и новых информационных технологий»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И.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Гендина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16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уровня информационной культуры общества возможно лишь при организации информационного образования.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гарантируют человеку реальный доступ к информационным ресурсам и культурным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 descr="C:\Users\Настя\Desktop\картинки мат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4221088"/>
            <a:ext cx="3672408" cy="229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79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информационной культуры в России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практическая деятельность библиотек и образовательных учреждений. Основные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компоненты: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библиотечно-библиографические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знания,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грамотность,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чтения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Настя\Desktop\картинки мат\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56992"/>
            <a:ext cx="2635771" cy="314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511129"/>
            <a:ext cx="2957513" cy="193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4448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ормы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для повышения информационной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Словестные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(устные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рассказы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лекции, индивидуальные и групповые консультации, беседы.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Активные: дискуссии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тренинги, семинары-практикумы, круглые столы, ролевые игры, викторины,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библиографические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игры, экскурсии с элементами театрализации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5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для повышения информационной культуры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Наглядные: выставки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справочных и библиографических изданий, открытый доступ к книжным фондам, библиотечные плакаты и стенды, содержащие рекламу библиотеки и ее услуг, выставки новых поступлений, издание буклетов, закладок, инструкций, путеводителей по библиотеке, рекомендательных списков литературы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03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/>
                <a:ea typeface="Calibri"/>
              </a:rPr>
              <a:t>Кемеровский государственный институт </a:t>
            </a:r>
            <a:r>
              <a:rPr lang="ru-RU" b="1" dirty="0">
                <a:solidFill>
                  <a:srgbClr val="FF0000"/>
                </a:solidFill>
                <a:latin typeface="Times New Roman"/>
                <a:ea typeface="Calibri"/>
              </a:rPr>
              <a:t>культуры 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Настя\Desktop\картинки мат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11509"/>
            <a:ext cx="5958728" cy="4199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731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Челябинский государственный институт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 </a:t>
            </a:r>
          </a:p>
        </p:txBody>
      </p:sp>
      <p:pic>
        <p:nvPicPr>
          <p:cNvPr id="5122" name="Picture 2" descr="C:\Users\Настя\Desktop\картинки мат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54684"/>
            <a:ext cx="6624736" cy="441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94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66092"/>
      </a:hlink>
      <a:folHlink>
        <a:srgbClr val="24406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407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Массовое повышение уровня информационной культуры общества возможно лишь при организации информационного образования.    Информационное образование гарантируют человеку реальный доступ к информационным ресурсам и культурным ценностям</vt:lpstr>
      <vt:lpstr>Презентация PowerPoint</vt:lpstr>
      <vt:lpstr>Формы работы для повышения информационной культуры</vt:lpstr>
      <vt:lpstr>Формы работы для повышения информационной культуры</vt:lpstr>
      <vt:lpstr>Кемеровский государственный институт культуры </vt:lpstr>
      <vt:lpstr>Челябинский государственный институт культуры </vt:lpstr>
      <vt:lpstr>Курсы компьютерной грамотности для пожилого населения</vt:lpstr>
      <vt:lpstr>Библиотека ищет новые подходы  для повышения уровня информационной культуры пользователей, поэтому одной из главных задач библиотеки является обучение ее пользователей методам доступа к богатству новых информационных ресурсов </vt:lpstr>
      <vt:lpstr>Список литературы 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Eugene Greshnov</cp:lastModifiedBy>
  <cp:revision>18</cp:revision>
  <dcterms:created xsi:type="dcterms:W3CDTF">2014-06-24T15:51:35Z</dcterms:created>
  <dcterms:modified xsi:type="dcterms:W3CDTF">2016-02-10T03:44:13Z</dcterms:modified>
</cp:coreProperties>
</file>