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89" r:id="rId3"/>
    <p:sldId id="290" r:id="rId4"/>
    <p:sldId id="291" r:id="rId5"/>
    <p:sldId id="293" r:id="rId6"/>
    <p:sldId id="294" r:id="rId7"/>
    <p:sldId id="292" r:id="rId8"/>
    <p:sldId id="297" r:id="rId9"/>
    <p:sldId id="295" r:id="rId10"/>
    <p:sldId id="296" r:id="rId11"/>
    <p:sldId id="298" r:id="rId12"/>
    <p:sldId id="288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2512" autoAdjust="0"/>
  </p:normalViewPr>
  <p:slideViewPr>
    <p:cSldViewPr snapToGrid="0">
      <p:cViewPr varScale="1">
        <p:scale>
          <a:sx n="67" d="100"/>
          <a:sy n="67" d="100"/>
        </p:scale>
        <p:origin x="-1152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165132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7652497"/>
      </p:ext>
    </p:extLst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095873"/>
      </p:ext>
    </p:extLst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193762"/>
      </p:ext>
    </p:extLst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3872210"/>
      </p:ext>
    </p:extLst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5664584"/>
      </p:ext>
    </p:extLst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661801"/>
      </p:ext>
    </p:extLst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562057"/>
      </p:ext>
    </p:extLst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716818"/>
      </p:ext>
    </p:extLst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1" y="987427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665269"/>
      </p:ext>
    </p:extLst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1" y="987427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773679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875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pull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940" y="41990"/>
            <a:ext cx="1261872" cy="240487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-2" y="10160"/>
            <a:ext cx="1693725" cy="6837680"/>
            <a:chOff x="-2" y="20320"/>
            <a:chExt cx="1693725" cy="681228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4967370"/>
              <a:ext cx="1682038" cy="186523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4740"/>
            <a:stretch/>
          </p:blipFill>
          <p:spPr>
            <a:xfrm>
              <a:off x="-2" y="3278792"/>
              <a:ext cx="1693725" cy="168944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5376"/>
            <a:stretch/>
          </p:blipFill>
          <p:spPr>
            <a:xfrm>
              <a:off x="-1" y="1645920"/>
              <a:ext cx="1682039" cy="164252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815" r="76453"/>
            <a:stretch/>
          </p:blipFill>
          <p:spPr>
            <a:xfrm>
              <a:off x="0" y="20320"/>
              <a:ext cx="1682039" cy="1676400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3067812" y="697131"/>
            <a:ext cx="6553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Тематический состав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фонодокументов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личном фонде академика В. П. Казначеева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28346" y="3273738"/>
            <a:ext cx="63919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Шелестюк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Ксения Николаевна,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библиотекарь отдела ценных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редких книг НГОНБ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Ермоленко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Станислав Маркович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1120" y="6098864"/>
            <a:ext cx="354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Новосибирск,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1447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208_201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12" y="0"/>
            <a:ext cx="8180439" cy="613532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Казначеев В.П. К 100-летию со дня рождения академика Дм. Дм. Яблокова (статьи для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Томска)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1786" y="5486089"/>
            <a:ext cx="81342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Казначеев В.П. Памяти академика </a:t>
            </a:r>
            <a:r>
              <a:rPr lang="ru-RU" sz="3200" b="1" dirty="0" smtClean="0"/>
              <a:t>Яблокова</a:t>
            </a:r>
          </a:p>
          <a:p>
            <a:pPr algn="ctr"/>
            <a:r>
              <a:rPr lang="ru-RU" sz="3200" b="1" dirty="0" smtClean="0"/>
              <a:t>2006 г.</a:t>
            </a:r>
            <a:endParaRPr lang="ru-RU" sz="3200" b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800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IMG_20160208_180204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828675" y="0"/>
            <a:ext cx="824865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121" y="1926382"/>
            <a:ext cx="6927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55737603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 10x15-12 .jpg"/>
          <p:cNvPicPr>
            <a:picLocks noChangeAspect="1"/>
          </p:cNvPicPr>
          <p:nvPr/>
        </p:nvPicPr>
        <p:blipFill>
          <a:blip r:embed="rId2"/>
          <a:srcRect t="7459" b="7459"/>
          <a:stretch>
            <a:fillRect/>
          </a:stretch>
        </p:blipFill>
        <p:spPr>
          <a:xfrm>
            <a:off x="3967877" y="171443"/>
            <a:ext cx="3468523" cy="4400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9324" y="4310354"/>
            <a:ext cx="72532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Влаиль</a:t>
            </a:r>
            <a:r>
              <a:rPr lang="ru-RU" sz="3200" b="1" dirty="0" smtClean="0"/>
              <a:t> Петрович </a:t>
            </a:r>
            <a:r>
              <a:rPr lang="ru-RU" sz="3200" b="1" dirty="0" smtClean="0"/>
              <a:t>Казначеев</a:t>
            </a:r>
          </a:p>
          <a:p>
            <a:pPr algn="ctr"/>
            <a:r>
              <a:rPr lang="ru-RU" sz="3200" b="1" dirty="0" smtClean="0"/>
              <a:t>(1924–2014)</a:t>
            </a:r>
          </a:p>
          <a:p>
            <a:pPr algn="ctr"/>
            <a:r>
              <a:rPr lang="ru-RU" sz="3200" b="1" dirty="0" smtClean="0"/>
              <a:t>Академик </a:t>
            </a:r>
            <a:r>
              <a:rPr lang="ru-RU" sz="3200" b="1" dirty="0" smtClean="0"/>
              <a:t>Российской академии наук, профессор, доктор медицинских </a:t>
            </a:r>
            <a:r>
              <a:rPr lang="ru-RU" sz="3200" b="1" dirty="0" smtClean="0"/>
              <a:t>наук, почетный житель г. Новосибирска. </a:t>
            </a:r>
            <a:endParaRPr lang="ru-RU" b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хив в д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0"/>
            <a:ext cx="8148637" cy="4583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62" y="4729151"/>
            <a:ext cx="82629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Личный архив академика В. П. Казначеева</a:t>
            </a:r>
          </a:p>
          <a:p>
            <a:pPr algn="ctr"/>
            <a:r>
              <a:rPr lang="ru-RU" sz="3200" dirty="0" smtClean="0"/>
              <a:t>(</a:t>
            </a:r>
            <a:r>
              <a:rPr lang="ru-RU" sz="3200" dirty="0" smtClean="0"/>
              <a:t>передан им в дар Новосибирской государственной областной научной библиотеке)</a:t>
            </a:r>
            <a:endParaRPr lang="ru-RU" sz="32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2" y="5272086"/>
            <a:ext cx="8148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Архив академика В. П. Казначеева включает 474 аудиокассеты, записанные</a:t>
            </a:r>
          </a:p>
          <a:p>
            <a:pPr algn="ctr"/>
            <a:r>
              <a:rPr lang="ru-RU" sz="3200" b="1" dirty="0" smtClean="0"/>
              <a:t>в 1988–2012 гг.</a:t>
            </a:r>
            <a:endParaRPr lang="ru-RU" sz="3200" b="1" dirty="0"/>
          </a:p>
        </p:txBody>
      </p:sp>
      <p:pic>
        <p:nvPicPr>
          <p:cNvPr id="3" name="Рисунок 2" descr="IMG_20160208_200418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2428874" y="264317"/>
            <a:ext cx="6772276" cy="4843463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60208_200748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328136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208_201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3" y="0"/>
            <a:ext cx="8224837" cy="6168628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208_194623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735136" y="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1650" y="4743450"/>
            <a:ext cx="7915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Подготовительные материалы </a:t>
            </a:r>
            <a:r>
              <a:rPr lang="ru-RU" sz="2800" b="1" dirty="0" smtClean="0"/>
              <a:t>к книге </a:t>
            </a:r>
            <a:r>
              <a:rPr lang="ru-RU" sz="2800" b="1" dirty="0" smtClean="0"/>
              <a:t>«Здоровье </a:t>
            </a:r>
            <a:r>
              <a:rPr lang="ru-RU" sz="2800" b="1" dirty="0" smtClean="0"/>
              <a:t>нации. Просвещение. </a:t>
            </a:r>
            <a:r>
              <a:rPr lang="ru-RU" sz="2800" b="1" dirty="0" smtClean="0"/>
              <a:t>Образование»</a:t>
            </a:r>
          </a:p>
          <a:p>
            <a:pPr algn="ctr"/>
            <a:r>
              <a:rPr lang="ru-RU" sz="2800" b="1" dirty="0" smtClean="0"/>
              <a:t>(Казначеев</a:t>
            </a:r>
            <a:r>
              <a:rPr lang="ru-RU" sz="2800" b="1" dirty="0" smtClean="0"/>
              <a:t>, В</a:t>
            </a:r>
            <a:r>
              <a:rPr lang="ru-RU" sz="2800" b="1" dirty="0" smtClean="0"/>
              <a:t>. П</a:t>
            </a:r>
            <a:r>
              <a:rPr lang="ru-RU" sz="2800" b="1" dirty="0" smtClean="0"/>
              <a:t>. Здоровье нации. Просвещение. </a:t>
            </a:r>
            <a:r>
              <a:rPr lang="ru-RU" sz="2800" b="1" dirty="0" smtClean="0"/>
              <a:t>Образование. – </a:t>
            </a:r>
            <a:r>
              <a:rPr lang="ru-RU" sz="2800" b="1" dirty="0" smtClean="0"/>
              <a:t>Москва-Кострома, 1996. – 248 с</a:t>
            </a:r>
            <a:r>
              <a:rPr lang="ru-RU" sz="2800" b="1" dirty="0" smtClean="0"/>
              <a:t>.)</a:t>
            </a:r>
            <a:endParaRPr lang="ru-RU" sz="2800" b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208_201221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1704972" y="0"/>
            <a:ext cx="8172451" cy="6129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975" y="5430141"/>
            <a:ext cx="74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Казначеев </a:t>
            </a:r>
            <a:r>
              <a:rPr lang="ru-RU" sz="2800" b="1" dirty="0" smtClean="0"/>
              <a:t>В.П. Предисловие к </a:t>
            </a:r>
            <a:r>
              <a:rPr lang="ru-RU" sz="2800" b="1" dirty="0" smtClean="0"/>
              <a:t>книге Давыдовского.</a:t>
            </a:r>
          </a:p>
          <a:p>
            <a:pPr algn="ctr"/>
            <a:r>
              <a:rPr lang="ru-RU" sz="2800" b="1" dirty="0" smtClean="0"/>
              <a:t>05.05.2006 г. </a:t>
            </a:r>
            <a:endParaRPr lang="ru-RU" sz="2800" b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208_200406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1676400" y="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25" y="5200650"/>
            <a:ext cx="7272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Аудиокассеты с воспоминаниями и биографией академика В. П. Казначеева (весна – лето 2007 г.)</a:t>
            </a:r>
            <a:endParaRPr lang="ru-RU" sz="2800" b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1069</TotalTime>
  <Words>183</Words>
  <Application>Microsoft Office PowerPoint</Application>
  <PresentationFormat>Лист A4 (210x297 мм)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одном неизвестном источнике по истории сибирской интеллигенции конца XIX века.</dc:title>
  <dc:creator>Ксения Митрофанова</dc:creator>
  <cp:lastModifiedBy>USER</cp:lastModifiedBy>
  <cp:revision>60</cp:revision>
  <dcterms:created xsi:type="dcterms:W3CDTF">2015-02-28T17:14:14Z</dcterms:created>
  <dcterms:modified xsi:type="dcterms:W3CDTF">2016-02-09T17:28:51Z</dcterms:modified>
</cp:coreProperties>
</file>