
<file path=[Content_Types].xml><?xml version="1.0" encoding="utf-8"?>
<Types xmlns="http://schemas.openxmlformats.org/package/2006/content-types">
  <Override PartName="/ppt/diagrams/data17.xml" ContentType="application/vnd.openxmlformats-officedocument.drawingml.diagramData+xml"/>
  <Override PartName="/ppt/diagrams/colors22.xml" ContentType="application/vnd.openxmlformats-officedocument.drawingml.diagramColor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diagrams/data24.xml" ContentType="application/vnd.openxmlformats-officedocument.drawingml.diagramData+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diagrams/quickStyle28.xml" ContentType="application/vnd.openxmlformats-officedocument.drawingml.diagramStyle+xml"/>
  <Override PartName="/ppt/diagrams/data31.xml" ContentType="application/vnd.openxmlformats-officedocument.drawingml.diagramData+xml"/>
  <Default Extension="xml" ContentType="application/xml"/>
  <Override PartName="/ppt/slides/slide14.xml" ContentType="application/vnd.openxmlformats-officedocument.presentationml.slide+xml"/>
  <Override PartName="/ppt/diagrams/quickStyle17.xml" ContentType="application/vnd.openxmlformats-officedocument.drawingml.diagramStyle+xml"/>
  <Override PartName="/ppt/diagrams/data20.xml" ContentType="application/vnd.openxmlformats-officedocument.drawingml.diagramData+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quickStyle24.xml" ContentType="application/vnd.openxmlformats-officedocument.drawingml.diagramStyle+xml"/>
  <Override PartName="/ppt/diagrams/layout28.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quickStyle31.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layout13.xml" ContentType="application/vnd.openxmlformats-officedocument.drawingml.diagramLayout+xml"/>
  <Override PartName="/ppt/diagrams/quickStyle20.xml" ContentType="application/vnd.openxmlformats-officedocument.drawingml.diagramStyle+xml"/>
  <Override PartName="/ppt/diagrams/layout24.xml" ContentType="application/vnd.openxmlformats-officedocument.drawingml.diagramLayout+xml"/>
  <Override PartName="/ppt/diagrams/colors27.xml" ContentType="application/vnd.openxmlformats-officedocument.drawingml.diagramColors+xml"/>
  <Override PartName="/ppt/diagrams/data29.xml" ContentType="application/vnd.openxmlformats-officedocument.drawingml.diagramData+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colors16.xml" ContentType="application/vnd.openxmlformats-officedocument.drawingml.diagramColors+xml"/>
  <Override PartName="/ppt/diagrams/data18.xml" ContentType="application/vnd.openxmlformats-officedocument.drawingml.diagramData+xml"/>
  <Override PartName="/ppt/diagrams/layout31.xml" ContentType="application/vnd.openxmlformats-officedocument.drawingml.diagramLayou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12.xml" ContentType="application/vnd.openxmlformats-officedocument.drawingml.diagramColors+xml"/>
  <Override PartName="/ppt/diagrams/layout20.xml" ContentType="application/vnd.openxmlformats-officedocument.drawingml.diagramLayout+xml"/>
  <Override PartName="/ppt/diagrams/colors23.xml" ContentType="application/vnd.openxmlformats-officedocument.drawingml.diagramColors+xml"/>
  <Override PartName="/ppt/diagrams/data25.xml" ContentType="application/vnd.openxmlformats-officedocument.drawingml.diagramData+xml"/>
  <Override PartName="/ppt/presProps.xml" ContentType="application/vnd.openxmlformats-officedocument.presentationml.presProps+xml"/>
  <Override PartName="/ppt/diagrams/quickStyle3.xml" ContentType="application/vnd.openxmlformats-officedocument.drawingml.diagramStyle+xml"/>
  <Override PartName="/ppt/diagrams/data14.xml" ContentType="application/vnd.openxmlformats-officedocument.drawingml.diagramData+xml"/>
  <Override PartName="/ppt/diagrams/colors3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data21.xml" ContentType="application/vnd.openxmlformats-officedocument.drawingml.diagramData+xml"/>
  <Override PartName="/ppt/diagrams/quickStyle29.xml" ContentType="application/vnd.openxmlformats-officedocument.drawingml.diagramStyle+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diagrams/quickStyle18.xml" ContentType="application/vnd.openxmlformats-officedocument.drawingml.diagramStyle+xml"/>
  <Override PartName="/ppt/diagrams/layout29.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layout18.xml" ContentType="application/vnd.openxmlformats-officedocument.drawingml.diagramLayout+xml"/>
  <Override PartName="/ppt/diagrams/quickStyle25.xml" ContentType="application/vnd.openxmlformats-officedocument.drawingml.diagramStyl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Default Extension="gif" ContentType="image/gif"/>
  <Override PartName="/ppt/diagrams/layout25.xml" ContentType="application/vnd.openxmlformats-officedocument.drawingml.diagramLayout+xml"/>
  <Override PartName="/ppt/diagrams/colors28.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layout23.xml" ContentType="application/vnd.openxmlformats-officedocument.drawingml.diagramLayout+xml"/>
  <Override PartName="/ppt/diagrams/colors26.xml" ContentType="application/vnd.openxmlformats-officedocument.drawingml.diagramColors+xml"/>
  <Override PartName="/ppt/diagrams/quickStyle30.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19.xml" ContentType="application/vnd.openxmlformats-officedocument.drawingml.diagramData+xml"/>
  <Override PartName="/ppt/diagrams/layout21.xml" ContentType="application/vnd.openxmlformats-officedocument.drawingml.diagramLayout+xml"/>
  <Override PartName="/ppt/diagrams/colors24.xml" ContentType="application/vnd.openxmlformats-officedocument.drawingml.diagramColors+xml"/>
  <Override PartName="/ppt/diagrams/data28.xml" ContentType="application/vnd.openxmlformats-officedocument.drawingml.diagramData+xml"/>
  <Override PartName="/ppt/diagrams/layout30.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diagrams/data26.xml" ContentType="application/vnd.openxmlformats-officedocument.drawingml.diagramData+xml"/>
  <Override PartName="/ppt/diagrams/colors31.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Override PartName="/ppt/diagrams/data22.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diagrams/quickStyle26.xml" ContentType="application/vnd.openxmlformats-officedocument.drawingml.diagramStyle+xml"/>
  <Override PartName="/ppt/slides/slide12.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layout19.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5.xml" ContentType="application/vnd.openxmlformats-officedocument.drawingml.diagramLayout+xml"/>
  <Override PartName="/ppt/diagrams/quickStyle22.xml" ContentType="application/vnd.openxmlformats-officedocument.drawingml.diagramStyle+xml"/>
  <Override PartName="/ppt/diagrams/layout26.xml" ContentType="application/vnd.openxmlformats-officedocument.drawingml.diagramLayout+xml"/>
  <Override PartName="/ppt/diagrams/colors29.xml" ContentType="application/vnd.openxmlformats-officedocument.drawingml.diagramColors+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colors18.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diagrams/colors25.xml" ContentType="application/vnd.openxmlformats-officedocument.drawingml.diagramColors+xml"/>
  <Override PartName="/ppt/diagrams/data27.xml" ContentType="application/vnd.openxmlformats-officedocument.drawingml.diagramData+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Default Extension="jpeg" ContentType="image/jpeg"/>
  <Override PartName="/ppt/diagrams/data30.xml" ContentType="application/vnd.openxmlformats-officedocument.drawingml.diagramData+xml"/>
  <Override PartName="/ppt/slides/slide13.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quickStyle27.xml" ContentType="application/vnd.openxmlformats-officedocument.drawingml.diagramStyle+xml"/>
  <Override PartName="/ppt/slides/slide20.xml" ContentType="application/vnd.openxmlformats-officedocument.presentationml.slide+xml"/>
  <Override PartName="/ppt/diagrams/layout4.xml" ContentType="application/vnd.openxmlformats-officedocument.drawingml.diagramLayout+xml"/>
  <Override PartName="/ppt/diagrams/layout27.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6" r:id="rId11"/>
    <p:sldId id="277" r:id="rId12"/>
    <p:sldId id="265" r:id="rId13"/>
    <p:sldId id="266" r:id="rId14"/>
    <p:sldId id="268" r:id="rId15"/>
    <p:sldId id="271" r:id="rId16"/>
    <p:sldId id="273" r:id="rId17"/>
    <p:sldId id="278" r:id="rId18"/>
    <p:sldId id="279" r:id="rId19"/>
    <p:sldId id="274" r:id="rId20"/>
    <p:sldId id="275" r:id="rId21"/>
    <p:sldId id="281" r:id="rId22"/>
    <p:sldId id="280" r:id="rId23"/>
    <p:sldId id="272"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80EADC-B7EA-4AEC-818A-CDFC01E62B6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D523B5D6-9D4F-4E2A-A8D1-9291FE3C9E5D}">
      <dgm:prSet/>
      <dgm:spPr/>
      <dgm:t>
        <a:bodyPr/>
        <a:lstStyle/>
        <a:p>
          <a:pPr rtl="0"/>
          <a:r>
            <a:rPr lang="ru-RU" dirty="0" smtClean="0"/>
            <a:t>ФОРМИРОВАНИЕ ЛОЯЛЬНОСТИ ПЕРСОНАЛА В БАНКЕ</a:t>
          </a:r>
          <a:br>
            <a:rPr lang="ru-RU" dirty="0" smtClean="0"/>
          </a:br>
          <a:endParaRPr lang="ru-RU" dirty="0"/>
        </a:p>
      </dgm:t>
    </dgm:pt>
    <dgm:pt modelId="{7F4176CA-EB04-4EB2-95A4-E73D1BC1D024}" type="parTrans" cxnId="{C2A60729-235A-4354-897D-1BAB9BB6D5E0}">
      <dgm:prSet/>
      <dgm:spPr/>
      <dgm:t>
        <a:bodyPr/>
        <a:lstStyle/>
        <a:p>
          <a:endParaRPr lang="ru-RU"/>
        </a:p>
      </dgm:t>
    </dgm:pt>
    <dgm:pt modelId="{E9F25C7F-DACF-4430-83DC-02A766340E05}" type="sibTrans" cxnId="{C2A60729-235A-4354-897D-1BAB9BB6D5E0}">
      <dgm:prSet/>
      <dgm:spPr/>
      <dgm:t>
        <a:bodyPr/>
        <a:lstStyle/>
        <a:p>
          <a:endParaRPr lang="ru-RU"/>
        </a:p>
      </dgm:t>
    </dgm:pt>
    <dgm:pt modelId="{0FE8E69E-95CE-48D9-8DCE-5C7505250CC6}" type="pres">
      <dgm:prSet presAssocID="{CA80EADC-B7EA-4AEC-818A-CDFC01E62B62}" presName="linear" presStyleCnt="0">
        <dgm:presLayoutVars>
          <dgm:animLvl val="lvl"/>
          <dgm:resizeHandles val="exact"/>
        </dgm:presLayoutVars>
      </dgm:prSet>
      <dgm:spPr/>
    </dgm:pt>
    <dgm:pt modelId="{836FDBDB-E109-4738-853B-5E2C8ACE5FEA}" type="pres">
      <dgm:prSet presAssocID="{D523B5D6-9D4F-4E2A-A8D1-9291FE3C9E5D}" presName="parentText" presStyleLbl="node1" presStyleIdx="0" presStyleCnt="1">
        <dgm:presLayoutVars>
          <dgm:chMax val="0"/>
          <dgm:bulletEnabled val="1"/>
        </dgm:presLayoutVars>
      </dgm:prSet>
      <dgm:spPr/>
    </dgm:pt>
  </dgm:ptLst>
  <dgm:cxnLst>
    <dgm:cxn modelId="{C2A60729-235A-4354-897D-1BAB9BB6D5E0}" srcId="{CA80EADC-B7EA-4AEC-818A-CDFC01E62B62}" destId="{D523B5D6-9D4F-4E2A-A8D1-9291FE3C9E5D}" srcOrd="0" destOrd="0" parTransId="{7F4176CA-EB04-4EB2-95A4-E73D1BC1D024}" sibTransId="{E9F25C7F-DACF-4430-83DC-02A766340E05}"/>
    <dgm:cxn modelId="{FFF8F80E-751B-4746-A494-6B2E3A154DAF}" type="presOf" srcId="{CA80EADC-B7EA-4AEC-818A-CDFC01E62B62}" destId="{0FE8E69E-95CE-48D9-8DCE-5C7505250CC6}" srcOrd="0" destOrd="0" presId="urn:microsoft.com/office/officeart/2005/8/layout/vList2"/>
    <dgm:cxn modelId="{144CB8A0-E166-4A5B-A8F0-DDD967004047}" type="presOf" srcId="{D523B5D6-9D4F-4E2A-A8D1-9291FE3C9E5D}" destId="{836FDBDB-E109-4738-853B-5E2C8ACE5FEA}" srcOrd="0" destOrd="0" presId="urn:microsoft.com/office/officeart/2005/8/layout/vList2"/>
    <dgm:cxn modelId="{8EF64B0B-CA86-45E5-982B-B728734ED9F9}" type="presParOf" srcId="{0FE8E69E-95CE-48D9-8DCE-5C7505250CC6}" destId="{836FDBDB-E109-4738-853B-5E2C8ACE5FEA}" srcOrd="0" destOrd="0" presId="urn:microsoft.com/office/officeart/2005/8/layout/vList2"/>
  </dgm:cxnLst>
  <dgm:bg/>
  <dgm:whole/>
</dgm:dataModel>
</file>

<file path=ppt/diagrams/data10.xml><?xml version="1.0" encoding="utf-8"?>
<dgm:dataModel xmlns:dgm="http://schemas.openxmlformats.org/drawingml/2006/diagram" xmlns:a="http://schemas.openxmlformats.org/drawingml/2006/main">
  <dgm:ptLst>
    <dgm:pt modelId="{0266DEAC-3DBF-4AD9-9B45-F8F04F8FC56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8B0746FA-A981-4E03-835B-249F36A7C848}">
      <dgm:prSet/>
      <dgm:spPr/>
      <dgm:t>
        <a:bodyPr/>
        <a:lstStyle/>
        <a:p>
          <a:pPr rtl="0"/>
          <a:r>
            <a:rPr lang="ru-RU" dirty="0" smtClean="0"/>
            <a:t>всегда ли вам комфортно работалось с вашим руководителем в течение последнего месяца? </a:t>
          </a:r>
          <a:endParaRPr lang="ru-RU" dirty="0"/>
        </a:p>
      </dgm:t>
    </dgm:pt>
    <dgm:pt modelId="{F00EA8B0-3648-4FEF-9569-F28A5A04DD17}" type="parTrans" cxnId="{53DAA45B-D331-492D-9769-A1C0A92B2F04}">
      <dgm:prSet/>
      <dgm:spPr/>
      <dgm:t>
        <a:bodyPr/>
        <a:lstStyle/>
        <a:p>
          <a:endParaRPr lang="ru-RU"/>
        </a:p>
      </dgm:t>
    </dgm:pt>
    <dgm:pt modelId="{50FAD188-CC30-4400-99A8-2E3F8EB28DF5}" type="sibTrans" cxnId="{53DAA45B-D331-492D-9769-A1C0A92B2F04}">
      <dgm:prSet/>
      <dgm:spPr/>
      <dgm:t>
        <a:bodyPr/>
        <a:lstStyle/>
        <a:p>
          <a:endParaRPr lang="ru-RU"/>
        </a:p>
      </dgm:t>
    </dgm:pt>
    <dgm:pt modelId="{AC98C65E-52B6-4493-8285-18E17934B84C}">
      <dgm:prSet/>
      <dgm:spPr/>
      <dgm:t>
        <a:bodyPr/>
        <a:lstStyle/>
        <a:p>
          <a:pPr rtl="0"/>
          <a:r>
            <a:rPr lang="ru-RU" dirty="0" smtClean="0"/>
            <a:t>в течение последнего месяца ваш руководитель проявил себя как лидер?</a:t>
          </a:r>
          <a:endParaRPr lang="ru-RU" dirty="0"/>
        </a:p>
      </dgm:t>
    </dgm:pt>
    <dgm:pt modelId="{4B5BE12C-3A31-46C0-9B6C-47DDD5FA128C}" type="parTrans" cxnId="{61DCD9AB-F679-4345-B7EE-259377059A0B}">
      <dgm:prSet/>
      <dgm:spPr/>
      <dgm:t>
        <a:bodyPr/>
        <a:lstStyle/>
        <a:p>
          <a:endParaRPr lang="ru-RU"/>
        </a:p>
      </dgm:t>
    </dgm:pt>
    <dgm:pt modelId="{A00B4FBB-B68B-4C50-8935-67271263E9A9}" type="sibTrans" cxnId="{61DCD9AB-F679-4345-B7EE-259377059A0B}">
      <dgm:prSet/>
      <dgm:spPr/>
      <dgm:t>
        <a:bodyPr/>
        <a:lstStyle/>
        <a:p>
          <a:endParaRPr lang="ru-RU"/>
        </a:p>
      </dgm:t>
    </dgm:pt>
    <dgm:pt modelId="{8E86814E-4242-4948-AC1C-362F5FB6C5B1}">
      <dgm:prSet/>
      <dgm:spPr/>
      <dgm:t>
        <a:bodyPr/>
        <a:lstStyle/>
        <a:p>
          <a:pPr rtl="0"/>
          <a:r>
            <a:rPr lang="ru-RU" dirty="0" smtClean="0"/>
            <a:t>всегда ли ваш руководитель соблюдал по отношению к вам и  другим подчиненным деловую этику в  течение последнего месяца?</a:t>
          </a:r>
          <a:endParaRPr lang="ru-RU" dirty="0"/>
        </a:p>
      </dgm:t>
    </dgm:pt>
    <dgm:pt modelId="{21948BAF-8C74-4716-ACB8-734D7F036892}" type="parTrans" cxnId="{EB8FAF51-D299-4BBA-9125-8347CE635AB1}">
      <dgm:prSet/>
      <dgm:spPr/>
      <dgm:t>
        <a:bodyPr/>
        <a:lstStyle/>
        <a:p>
          <a:endParaRPr lang="ru-RU"/>
        </a:p>
      </dgm:t>
    </dgm:pt>
    <dgm:pt modelId="{6833A323-0559-444A-A33F-1E7D6EADA0E0}" type="sibTrans" cxnId="{EB8FAF51-D299-4BBA-9125-8347CE635AB1}">
      <dgm:prSet/>
      <dgm:spPr/>
      <dgm:t>
        <a:bodyPr/>
        <a:lstStyle/>
        <a:p>
          <a:endParaRPr lang="ru-RU"/>
        </a:p>
      </dgm:t>
    </dgm:pt>
    <dgm:pt modelId="{75E350ED-457C-40CD-8B4C-819545C2B4C3}">
      <dgm:prSet/>
      <dgm:spPr/>
      <dgm:t>
        <a:bodyPr/>
        <a:lstStyle/>
        <a:p>
          <a:pPr rtl="0"/>
          <a:r>
            <a:rPr lang="ru-RU" dirty="0" smtClean="0"/>
            <a:t>всегда ли ваш руководитель был справедлив с вами или вашими коллегами в течение последнего месяца?</a:t>
          </a:r>
          <a:endParaRPr lang="ru-RU" dirty="0"/>
        </a:p>
      </dgm:t>
    </dgm:pt>
    <dgm:pt modelId="{822C74CA-044A-4E2D-930D-910F0CAAA00E}" type="parTrans" cxnId="{268AFE61-BD96-43D2-B933-5B8156785095}">
      <dgm:prSet/>
      <dgm:spPr/>
      <dgm:t>
        <a:bodyPr/>
        <a:lstStyle/>
        <a:p>
          <a:endParaRPr lang="ru-RU"/>
        </a:p>
      </dgm:t>
    </dgm:pt>
    <dgm:pt modelId="{042667BD-C0F5-406F-A7DC-782104313825}" type="sibTrans" cxnId="{268AFE61-BD96-43D2-B933-5B8156785095}">
      <dgm:prSet/>
      <dgm:spPr/>
      <dgm:t>
        <a:bodyPr/>
        <a:lstStyle/>
        <a:p>
          <a:endParaRPr lang="ru-RU"/>
        </a:p>
      </dgm:t>
    </dgm:pt>
    <dgm:pt modelId="{E167A24E-DE3D-4EBE-BA93-6D97FE712DD7}">
      <dgm:prSet/>
      <dgm:spPr/>
      <dgm:t>
        <a:bodyPr/>
        <a:lstStyle/>
        <a:p>
          <a:pPr rtl="0"/>
          <a:r>
            <a:rPr lang="ru-RU" dirty="0" smtClean="0"/>
            <a:t>всегда ли ваш руководитель был для вас примером профес­сионального отношения к делу в течение последнего месяца? </a:t>
          </a:r>
          <a:endParaRPr lang="ru-RU" dirty="0"/>
        </a:p>
      </dgm:t>
    </dgm:pt>
    <dgm:pt modelId="{8BECAC8D-51CC-406A-A72B-2C7F2BFD4DC0}" type="parTrans" cxnId="{24EE0300-E4ED-4EBE-BBCA-C2C3866E057C}">
      <dgm:prSet/>
      <dgm:spPr/>
      <dgm:t>
        <a:bodyPr/>
        <a:lstStyle/>
        <a:p>
          <a:endParaRPr lang="ru-RU"/>
        </a:p>
      </dgm:t>
    </dgm:pt>
    <dgm:pt modelId="{3CDFB35B-5737-4EC4-AA04-E83C6BF7B8D4}" type="sibTrans" cxnId="{24EE0300-E4ED-4EBE-BBCA-C2C3866E057C}">
      <dgm:prSet/>
      <dgm:spPr/>
      <dgm:t>
        <a:bodyPr/>
        <a:lstStyle/>
        <a:p>
          <a:endParaRPr lang="ru-RU"/>
        </a:p>
      </dgm:t>
    </dgm:pt>
    <dgm:pt modelId="{0B878DAC-FC0E-401A-91EB-967F31631518}" type="pres">
      <dgm:prSet presAssocID="{0266DEAC-3DBF-4AD9-9B45-F8F04F8FC560}" presName="linear" presStyleCnt="0">
        <dgm:presLayoutVars>
          <dgm:animLvl val="lvl"/>
          <dgm:resizeHandles val="exact"/>
        </dgm:presLayoutVars>
      </dgm:prSet>
      <dgm:spPr/>
    </dgm:pt>
    <dgm:pt modelId="{12AAF099-0505-4214-AA18-8AF5BD8EEA48}" type="pres">
      <dgm:prSet presAssocID="{8B0746FA-A981-4E03-835B-249F36A7C848}" presName="parentText" presStyleLbl="node1" presStyleIdx="0" presStyleCnt="5">
        <dgm:presLayoutVars>
          <dgm:chMax val="0"/>
          <dgm:bulletEnabled val="1"/>
        </dgm:presLayoutVars>
      </dgm:prSet>
      <dgm:spPr/>
    </dgm:pt>
    <dgm:pt modelId="{DECA4324-DBC7-419F-8FA6-2D79C7AA539A}" type="pres">
      <dgm:prSet presAssocID="{50FAD188-CC30-4400-99A8-2E3F8EB28DF5}" presName="spacer" presStyleCnt="0"/>
      <dgm:spPr/>
    </dgm:pt>
    <dgm:pt modelId="{12B96AE6-446E-4816-B495-A67CDB5E2FBB}" type="pres">
      <dgm:prSet presAssocID="{AC98C65E-52B6-4493-8285-18E17934B84C}" presName="parentText" presStyleLbl="node1" presStyleIdx="1" presStyleCnt="5">
        <dgm:presLayoutVars>
          <dgm:chMax val="0"/>
          <dgm:bulletEnabled val="1"/>
        </dgm:presLayoutVars>
      </dgm:prSet>
      <dgm:spPr/>
    </dgm:pt>
    <dgm:pt modelId="{B4823F82-7223-461B-96D0-5CBC3A216C9F}" type="pres">
      <dgm:prSet presAssocID="{A00B4FBB-B68B-4C50-8935-67271263E9A9}" presName="spacer" presStyleCnt="0"/>
      <dgm:spPr/>
    </dgm:pt>
    <dgm:pt modelId="{5349B19F-4CB9-4ED1-A8EA-46D0768DB075}" type="pres">
      <dgm:prSet presAssocID="{8E86814E-4242-4948-AC1C-362F5FB6C5B1}" presName="parentText" presStyleLbl="node1" presStyleIdx="2" presStyleCnt="5">
        <dgm:presLayoutVars>
          <dgm:chMax val="0"/>
          <dgm:bulletEnabled val="1"/>
        </dgm:presLayoutVars>
      </dgm:prSet>
      <dgm:spPr/>
    </dgm:pt>
    <dgm:pt modelId="{93F104EF-9CF4-4AEE-82B2-FBE30A5A2D5E}" type="pres">
      <dgm:prSet presAssocID="{6833A323-0559-444A-A33F-1E7D6EADA0E0}" presName="spacer" presStyleCnt="0"/>
      <dgm:spPr/>
    </dgm:pt>
    <dgm:pt modelId="{B7CB750B-1700-42A5-8DB6-C649431CC0D9}" type="pres">
      <dgm:prSet presAssocID="{75E350ED-457C-40CD-8B4C-819545C2B4C3}" presName="parentText" presStyleLbl="node1" presStyleIdx="3" presStyleCnt="5">
        <dgm:presLayoutVars>
          <dgm:chMax val="0"/>
          <dgm:bulletEnabled val="1"/>
        </dgm:presLayoutVars>
      </dgm:prSet>
      <dgm:spPr/>
    </dgm:pt>
    <dgm:pt modelId="{48A24B97-F78E-42CF-8494-A66F2EEBA1EC}" type="pres">
      <dgm:prSet presAssocID="{042667BD-C0F5-406F-A7DC-782104313825}" presName="spacer" presStyleCnt="0"/>
      <dgm:spPr/>
    </dgm:pt>
    <dgm:pt modelId="{6CE8AF8E-2A18-4823-AD3B-55DA41F1EC21}" type="pres">
      <dgm:prSet presAssocID="{E167A24E-DE3D-4EBE-BA93-6D97FE712DD7}" presName="parentText" presStyleLbl="node1" presStyleIdx="4" presStyleCnt="5">
        <dgm:presLayoutVars>
          <dgm:chMax val="0"/>
          <dgm:bulletEnabled val="1"/>
        </dgm:presLayoutVars>
      </dgm:prSet>
      <dgm:spPr/>
    </dgm:pt>
  </dgm:ptLst>
  <dgm:cxnLst>
    <dgm:cxn modelId="{9C1467F4-6792-4A5E-91F7-43C82AE06A35}" type="presOf" srcId="{0266DEAC-3DBF-4AD9-9B45-F8F04F8FC560}" destId="{0B878DAC-FC0E-401A-91EB-967F31631518}" srcOrd="0" destOrd="0" presId="urn:microsoft.com/office/officeart/2005/8/layout/vList2"/>
    <dgm:cxn modelId="{17C63F7B-5B0E-4CA2-80A2-1C2E2DDD56CB}" type="presOf" srcId="{8B0746FA-A981-4E03-835B-249F36A7C848}" destId="{12AAF099-0505-4214-AA18-8AF5BD8EEA48}" srcOrd="0" destOrd="0" presId="urn:microsoft.com/office/officeart/2005/8/layout/vList2"/>
    <dgm:cxn modelId="{53DAA45B-D331-492D-9769-A1C0A92B2F04}" srcId="{0266DEAC-3DBF-4AD9-9B45-F8F04F8FC560}" destId="{8B0746FA-A981-4E03-835B-249F36A7C848}" srcOrd="0" destOrd="0" parTransId="{F00EA8B0-3648-4FEF-9569-F28A5A04DD17}" sibTransId="{50FAD188-CC30-4400-99A8-2E3F8EB28DF5}"/>
    <dgm:cxn modelId="{EB8FAF51-D299-4BBA-9125-8347CE635AB1}" srcId="{0266DEAC-3DBF-4AD9-9B45-F8F04F8FC560}" destId="{8E86814E-4242-4948-AC1C-362F5FB6C5B1}" srcOrd="2" destOrd="0" parTransId="{21948BAF-8C74-4716-ACB8-734D7F036892}" sibTransId="{6833A323-0559-444A-A33F-1E7D6EADA0E0}"/>
    <dgm:cxn modelId="{A60C4A17-885A-4439-8CB6-54E793862AC5}" type="presOf" srcId="{8E86814E-4242-4948-AC1C-362F5FB6C5B1}" destId="{5349B19F-4CB9-4ED1-A8EA-46D0768DB075}" srcOrd="0" destOrd="0" presId="urn:microsoft.com/office/officeart/2005/8/layout/vList2"/>
    <dgm:cxn modelId="{F1676E15-F00A-4A44-A876-205932E7F2FD}" type="presOf" srcId="{E167A24E-DE3D-4EBE-BA93-6D97FE712DD7}" destId="{6CE8AF8E-2A18-4823-AD3B-55DA41F1EC21}" srcOrd="0" destOrd="0" presId="urn:microsoft.com/office/officeart/2005/8/layout/vList2"/>
    <dgm:cxn modelId="{E4BEE3E6-59AA-48A7-A769-E319C904D719}" type="presOf" srcId="{AC98C65E-52B6-4493-8285-18E17934B84C}" destId="{12B96AE6-446E-4816-B495-A67CDB5E2FBB}" srcOrd="0" destOrd="0" presId="urn:microsoft.com/office/officeart/2005/8/layout/vList2"/>
    <dgm:cxn modelId="{61DCD9AB-F679-4345-B7EE-259377059A0B}" srcId="{0266DEAC-3DBF-4AD9-9B45-F8F04F8FC560}" destId="{AC98C65E-52B6-4493-8285-18E17934B84C}" srcOrd="1" destOrd="0" parTransId="{4B5BE12C-3A31-46C0-9B6C-47DDD5FA128C}" sibTransId="{A00B4FBB-B68B-4C50-8935-67271263E9A9}"/>
    <dgm:cxn modelId="{24EE0300-E4ED-4EBE-BBCA-C2C3866E057C}" srcId="{0266DEAC-3DBF-4AD9-9B45-F8F04F8FC560}" destId="{E167A24E-DE3D-4EBE-BA93-6D97FE712DD7}" srcOrd="4" destOrd="0" parTransId="{8BECAC8D-51CC-406A-A72B-2C7F2BFD4DC0}" sibTransId="{3CDFB35B-5737-4EC4-AA04-E83C6BF7B8D4}"/>
    <dgm:cxn modelId="{730AA1E6-5A04-427D-9EDB-9C8D9A194553}" type="presOf" srcId="{75E350ED-457C-40CD-8B4C-819545C2B4C3}" destId="{B7CB750B-1700-42A5-8DB6-C649431CC0D9}" srcOrd="0" destOrd="0" presId="urn:microsoft.com/office/officeart/2005/8/layout/vList2"/>
    <dgm:cxn modelId="{268AFE61-BD96-43D2-B933-5B8156785095}" srcId="{0266DEAC-3DBF-4AD9-9B45-F8F04F8FC560}" destId="{75E350ED-457C-40CD-8B4C-819545C2B4C3}" srcOrd="3" destOrd="0" parTransId="{822C74CA-044A-4E2D-930D-910F0CAAA00E}" sibTransId="{042667BD-C0F5-406F-A7DC-782104313825}"/>
    <dgm:cxn modelId="{56EDF007-46B4-45E9-A8AB-15BA4C9AF493}" type="presParOf" srcId="{0B878DAC-FC0E-401A-91EB-967F31631518}" destId="{12AAF099-0505-4214-AA18-8AF5BD8EEA48}" srcOrd="0" destOrd="0" presId="urn:microsoft.com/office/officeart/2005/8/layout/vList2"/>
    <dgm:cxn modelId="{C29A8058-42E0-491E-BFA8-59BF036782F4}" type="presParOf" srcId="{0B878DAC-FC0E-401A-91EB-967F31631518}" destId="{DECA4324-DBC7-419F-8FA6-2D79C7AA539A}" srcOrd="1" destOrd="0" presId="urn:microsoft.com/office/officeart/2005/8/layout/vList2"/>
    <dgm:cxn modelId="{A9A80350-4482-4EC9-8751-8A630924B1A1}" type="presParOf" srcId="{0B878DAC-FC0E-401A-91EB-967F31631518}" destId="{12B96AE6-446E-4816-B495-A67CDB5E2FBB}" srcOrd="2" destOrd="0" presId="urn:microsoft.com/office/officeart/2005/8/layout/vList2"/>
    <dgm:cxn modelId="{5A7E526D-A544-4E28-880E-3034B93B1DD5}" type="presParOf" srcId="{0B878DAC-FC0E-401A-91EB-967F31631518}" destId="{B4823F82-7223-461B-96D0-5CBC3A216C9F}" srcOrd="3" destOrd="0" presId="urn:microsoft.com/office/officeart/2005/8/layout/vList2"/>
    <dgm:cxn modelId="{BD9811CF-6EDE-414D-976B-D6BFC3A5D43A}" type="presParOf" srcId="{0B878DAC-FC0E-401A-91EB-967F31631518}" destId="{5349B19F-4CB9-4ED1-A8EA-46D0768DB075}" srcOrd="4" destOrd="0" presId="urn:microsoft.com/office/officeart/2005/8/layout/vList2"/>
    <dgm:cxn modelId="{24A472AE-EA20-4919-A5BD-A4DB7A8D2E6F}" type="presParOf" srcId="{0B878DAC-FC0E-401A-91EB-967F31631518}" destId="{93F104EF-9CF4-4AEE-82B2-FBE30A5A2D5E}" srcOrd="5" destOrd="0" presId="urn:microsoft.com/office/officeart/2005/8/layout/vList2"/>
    <dgm:cxn modelId="{62ECC7E3-8AC4-4FBD-AE3E-F115EB7DE53C}" type="presParOf" srcId="{0B878DAC-FC0E-401A-91EB-967F31631518}" destId="{B7CB750B-1700-42A5-8DB6-C649431CC0D9}" srcOrd="6" destOrd="0" presId="urn:microsoft.com/office/officeart/2005/8/layout/vList2"/>
    <dgm:cxn modelId="{FA2D976C-4286-4220-A768-51404F42B821}" type="presParOf" srcId="{0B878DAC-FC0E-401A-91EB-967F31631518}" destId="{48A24B97-F78E-42CF-8494-A66F2EEBA1EC}" srcOrd="7" destOrd="0" presId="urn:microsoft.com/office/officeart/2005/8/layout/vList2"/>
    <dgm:cxn modelId="{992717A4-643B-461F-9419-4D9B154FD8A6}" type="presParOf" srcId="{0B878DAC-FC0E-401A-91EB-967F31631518}" destId="{6CE8AF8E-2A18-4823-AD3B-55DA41F1EC21}" srcOrd="8" destOrd="0" presId="urn:microsoft.com/office/officeart/2005/8/layout/vList2"/>
  </dgm:cxnLst>
  <dgm:bg/>
  <dgm:whole/>
</dgm:dataModel>
</file>

<file path=ppt/diagrams/data11.xml><?xml version="1.0" encoding="utf-8"?>
<dgm:dataModel xmlns:dgm="http://schemas.openxmlformats.org/drawingml/2006/diagram" xmlns:a="http://schemas.openxmlformats.org/drawingml/2006/main">
  <dgm:ptLst>
    <dgm:pt modelId="{44C5533D-84AB-4FAC-85D9-4F30377DE11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CED604D9-6CCF-4070-8558-BDDB5D22F395}">
      <dgm:prSet/>
      <dgm:spPr/>
      <dgm:t>
        <a:bodyPr/>
        <a:lstStyle/>
        <a:p>
          <a:pPr rtl="0"/>
          <a:r>
            <a:rPr lang="ru-RU" dirty="0" smtClean="0"/>
            <a:t>В Сбербанке большое внимание уделяется вовлеченности персонала. </a:t>
          </a:r>
          <a:endParaRPr lang="ru-RU" dirty="0"/>
        </a:p>
      </dgm:t>
    </dgm:pt>
    <dgm:pt modelId="{92CB5C81-DC8A-4CE5-AD2B-F5442FA1669D}" type="parTrans" cxnId="{7CACB003-BE59-4262-81AF-E03271E40A7C}">
      <dgm:prSet/>
      <dgm:spPr/>
      <dgm:t>
        <a:bodyPr/>
        <a:lstStyle/>
        <a:p>
          <a:endParaRPr lang="ru-RU"/>
        </a:p>
      </dgm:t>
    </dgm:pt>
    <dgm:pt modelId="{996FAB29-BBE7-453C-81EF-F93F19005B6E}" type="sibTrans" cxnId="{7CACB003-BE59-4262-81AF-E03271E40A7C}">
      <dgm:prSet/>
      <dgm:spPr/>
      <dgm:t>
        <a:bodyPr/>
        <a:lstStyle/>
        <a:p>
          <a:endParaRPr lang="ru-RU"/>
        </a:p>
      </dgm:t>
    </dgm:pt>
    <dgm:pt modelId="{F1A445E3-9665-42D4-AA07-579DF5A2C060}" type="pres">
      <dgm:prSet presAssocID="{44C5533D-84AB-4FAC-85D9-4F30377DE119}" presName="linear" presStyleCnt="0">
        <dgm:presLayoutVars>
          <dgm:animLvl val="lvl"/>
          <dgm:resizeHandles val="exact"/>
        </dgm:presLayoutVars>
      </dgm:prSet>
      <dgm:spPr/>
    </dgm:pt>
    <dgm:pt modelId="{44E24EF6-A84D-4565-81F2-2C7D6B70B63B}" type="pres">
      <dgm:prSet presAssocID="{CED604D9-6CCF-4070-8558-BDDB5D22F395}" presName="parentText" presStyleLbl="node1" presStyleIdx="0" presStyleCnt="1">
        <dgm:presLayoutVars>
          <dgm:chMax val="0"/>
          <dgm:bulletEnabled val="1"/>
        </dgm:presLayoutVars>
      </dgm:prSet>
      <dgm:spPr/>
    </dgm:pt>
  </dgm:ptLst>
  <dgm:cxnLst>
    <dgm:cxn modelId="{5432E4EB-0CA4-4ADD-8BFD-F7AFEB364774}" type="presOf" srcId="{CED604D9-6CCF-4070-8558-BDDB5D22F395}" destId="{44E24EF6-A84D-4565-81F2-2C7D6B70B63B}" srcOrd="0" destOrd="0" presId="urn:microsoft.com/office/officeart/2005/8/layout/vList2"/>
    <dgm:cxn modelId="{EA6D7289-09E5-4019-A731-FAEB3B0DA2D4}" type="presOf" srcId="{44C5533D-84AB-4FAC-85D9-4F30377DE119}" destId="{F1A445E3-9665-42D4-AA07-579DF5A2C060}" srcOrd="0" destOrd="0" presId="urn:microsoft.com/office/officeart/2005/8/layout/vList2"/>
    <dgm:cxn modelId="{7CACB003-BE59-4262-81AF-E03271E40A7C}" srcId="{44C5533D-84AB-4FAC-85D9-4F30377DE119}" destId="{CED604D9-6CCF-4070-8558-BDDB5D22F395}" srcOrd="0" destOrd="0" parTransId="{92CB5C81-DC8A-4CE5-AD2B-F5442FA1669D}" sibTransId="{996FAB29-BBE7-453C-81EF-F93F19005B6E}"/>
    <dgm:cxn modelId="{E3A5A089-9F7C-45EB-90DA-778D8A00A1DC}" type="presParOf" srcId="{F1A445E3-9665-42D4-AA07-579DF5A2C060}" destId="{44E24EF6-A84D-4565-81F2-2C7D6B70B63B}" srcOrd="0" destOrd="0" presId="urn:microsoft.com/office/officeart/2005/8/layout/vList2"/>
  </dgm:cxnLst>
  <dgm:bg/>
  <dgm:whole/>
</dgm:dataModel>
</file>

<file path=ppt/diagrams/data12.xml><?xml version="1.0" encoding="utf-8"?>
<dgm:dataModel xmlns:dgm="http://schemas.openxmlformats.org/drawingml/2006/diagram" xmlns:a="http://schemas.openxmlformats.org/drawingml/2006/main">
  <dgm:ptLst>
    <dgm:pt modelId="{68A5D51E-3EB5-4EF4-B4F5-87E83157672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AE57D3B6-DE65-4BEC-A928-E55BD4817CB2}">
      <dgm:prSet/>
      <dgm:spPr/>
      <dgm:t>
        <a:bodyPr/>
        <a:lstStyle/>
        <a:p>
          <a:pPr rtl="0"/>
          <a:r>
            <a:rPr lang="ru-RU" dirty="0" smtClean="0"/>
            <a:t>Для этого каждый год проводится масштабный опрос сотрудников. Полученная по результатам обратная связь используется для определения приоритетов в работе с персоналом. В 2017 году опрос вовлеченности впервые прошел полностью в </a:t>
          </a:r>
          <a:r>
            <a:rPr lang="ru-RU" dirty="0" err="1" smtClean="0"/>
            <a:t>онлайн</a:t>
          </a:r>
          <a:r>
            <a:rPr lang="ru-RU" dirty="0" smtClean="0"/>
            <a:t> формате, что увеличило число участников до 194 тыс. человек и расширило географию опроса до 346 городов. Индекс вовлеченности второй год подряд показал значительный рост – на 6,7 п.п. до уровня 75,6 п.п. </a:t>
          </a:r>
          <a:endParaRPr lang="ru-RU" dirty="0"/>
        </a:p>
      </dgm:t>
    </dgm:pt>
    <dgm:pt modelId="{3F3E928F-7481-464A-A2D2-A09CEC5671CA}" type="parTrans" cxnId="{47F35B42-2004-4C54-B000-C5368FF16F9F}">
      <dgm:prSet/>
      <dgm:spPr/>
      <dgm:t>
        <a:bodyPr/>
        <a:lstStyle/>
        <a:p>
          <a:endParaRPr lang="ru-RU"/>
        </a:p>
      </dgm:t>
    </dgm:pt>
    <dgm:pt modelId="{A0B65B25-220C-4815-9774-46FE4F1D3667}" type="sibTrans" cxnId="{47F35B42-2004-4C54-B000-C5368FF16F9F}">
      <dgm:prSet/>
      <dgm:spPr/>
      <dgm:t>
        <a:bodyPr/>
        <a:lstStyle/>
        <a:p>
          <a:endParaRPr lang="ru-RU"/>
        </a:p>
      </dgm:t>
    </dgm:pt>
    <dgm:pt modelId="{FC4F827E-B022-4527-97E5-F02E9A69D148}" type="pres">
      <dgm:prSet presAssocID="{68A5D51E-3EB5-4EF4-B4F5-87E831576728}" presName="linear" presStyleCnt="0">
        <dgm:presLayoutVars>
          <dgm:animLvl val="lvl"/>
          <dgm:resizeHandles val="exact"/>
        </dgm:presLayoutVars>
      </dgm:prSet>
      <dgm:spPr/>
    </dgm:pt>
    <dgm:pt modelId="{C7C70030-584B-4136-9998-1BDDFF48F628}" type="pres">
      <dgm:prSet presAssocID="{AE57D3B6-DE65-4BEC-A928-E55BD4817CB2}" presName="parentText" presStyleLbl="node1" presStyleIdx="0" presStyleCnt="1">
        <dgm:presLayoutVars>
          <dgm:chMax val="0"/>
          <dgm:bulletEnabled val="1"/>
        </dgm:presLayoutVars>
      </dgm:prSet>
      <dgm:spPr/>
    </dgm:pt>
  </dgm:ptLst>
  <dgm:cxnLst>
    <dgm:cxn modelId="{47F35B42-2004-4C54-B000-C5368FF16F9F}" srcId="{68A5D51E-3EB5-4EF4-B4F5-87E831576728}" destId="{AE57D3B6-DE65-4BEC-A928-E55BD4817CB2}" srcOrd="0" destOrd="0" parTransId="{3F3E928F-7481-464A-A2D2-A09CEC5671CA}" sibTransId="{A0B65B25-220C-4815-9774-46FE4F1D3667}"/>
    <dgm:cxn modelId="{8EB8FAC6-44DD-49BC-9E6E-9AE8A3F8A952}" type="presOf" srcId="{AE57D3B6-DE65-4BEC-A928-E55BD4817CB2}" destId="{C7C70030-584B-4136-9998-1BDDFF48F628}" srcOrd="0" destOrd="0" presId="urn:microsoft.com/office/officeart/2005/8/layout/vList2"/>
    <dgm:cxn modelId="{1A92F14A-D233-4C9A-BD7B-2005677FFC0D}" type="presOf" srcId="{68A5D51E-3EB5-4EF4-B4F5-87E831576728}" destId="{FC4F827E-B022-4527-97E5-F02E9A69D148}" srcOrd="0" destOrd="0" presId="urn:microsoft.com/office/officeart/2005/8/layout/vList2"/>
    <dgm:cxn modelId="{E85C498D-4DE8-49A8-B7A7-CD2D6500F0AD}" type="presParOf" srcId="{FC4F827E-B022-4527-97E5-F02E9A69D148}" destId="{C7C70030-584B-4136-9998-1BDDFF48F628}" srcOrd="0" destOrd="0" presId="urn:microsoft.com/office/officeart/2005/8/layout/vList2"/>
  </dgm:cxnLst>
  <dgm:bg/>
  <dgm:whole/>
</dgm:dataModel>
</file>

<file path=ppt/diagrams/data13.xml><?xml version="1.0" encoding="utf-8"?>
<dgm:dataModel xmlns:dgm="http://schemas.openxmlformats.org/drawingml/2006/diagram" xmlns:a="http://schemas.openxmlformats.org/drawingml/2006/main">
  <dgm:ptLst>
    <dgm:pt modelId="{E30C2079-5AF3-4A3F-8C72-5CACA2F4C51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5ABB1361-33A6-4A09-B2DF-E86B3EF8F256}">
      <dgm:prSet/>
      <dgm:spPr/>
      <dgm:t>
        <a:bodyPr/>
        <a:lstStyle/>
        <a:p>
          <a:pPr rtl="0"/>
          <a:r>
            <a:rPr lang="ru-RU" dirty="0" smtClean="0"/>
            <a:t>качество управления изменениями в Банке, в том числе качество коммуникаций; высшее руководство – уровень его компетентности, открытость в общении с сотрудниками, создание условий для эффективного взаимодействия; возможность для эффективного выполнения работы – скорость принятия решений, простота процесса согласования, возможность влиять на принимаемые решения, профессионализм и соответствие ценностям сотрудников. </a:t>
          </a:r>
          <a:endParaRPr lang="ru-RU" dirty="0"/>
        </a:p>
      </dgm:t>
    </dgm:pt>
    <dgm:pt modelId="{216A0EBE-AC0E-4E1A-A44A-8889DD0A058C}" type="parTrans" cxnId="{34F5A87E-7C01-4E8F-8E31-5ADE54314C95}">
      <dgm:prSet/>
      <dgm:spPr/>
      <dgm:t>
        <a:bodyPr/>
        <a:lstStyle/>
        <a:p>
          <a:endParaRPr lang="ru-RU"/>
        </a:p>
      </dgm:t>
    </dgm:pt>
    <dgm:pt modelId="{F45B8460-849A-40E9-AD62-695622912EF1}" type="sibTrans" cxnId="{34F5A87E-7C01-4E8F-8E31-5ADE54314C95}">
      <dgm:prSet/>
      <dgm:spPr/>
      <dgm:t>
        <a:bodyPr/>
        <a:lstStyle/>
        <a:p>
          <a:endParaRPr lang="ru-RU"/>
        </a:p>
      </dgm:t>
    </dgm:pt>
    <dgm:pt modelId="{66FDEED3-2DC0-49A0-8E20-F9E0F64194DA}" type="pres">
      <dgm:prSet presAssocID="{E30C2079-5AF3-4A3F-8C72-5CACA2F4C51D}" presName="linear" presStyleCnt="0">
        <dgm:presLayoutVars>
          <dgm:animLvl val="lvl"/>
          <dgm:resizeHandles val="exact"/>
        </dgm:presLayoutVars>
      </dgm:prSet>
      <dgm:spPr/>
    </dgm:pt>
    <dgm:pt modelId="{E5CB62C5-B99B-461E-B148-291D035598A6}" type="pres">
      <dgm:prSet presAssocID="{5ABB1361-33A6-4A09-B2DF-E86B3EF8F256}" presName="parentText" presStyleLbl="node1" presStyleIdx="0" presStyleCnt="1">
        <dgm:presLayoutVars>
          <dgm:chMax val="0"/>
          <dgm:bulletEnabled val="1"/>
        </dgm:presLayoutVars>
      </dgm:prSet>
      <dgm:spPr/>
    </dgm:pt>
  </dgm:ptLst>
  <dgm:cxnLst>
    <dgm:cxn modelId="{9CFC63B1-9ABF-4A2B-9A3A-40AAADA25FAC}" type="presOf" srcId="{5ABB1361-33A6-4A09-B2DF-E86B3EF8F256}" destId="{E5CB62C5-B99B-461E-B148-291D035598A6}" srcOrd="0" destOrd="0" presId="urn:microsoft.com/office/officeart/2005/8/layout/vList2"/>
    <dgm:cxn modelId="{34F5A87E-7C01-4E8F-8E31-5ADE54314C95}" srcId="{E30C2079-5AF3-4A3F-8C72-5CACA2F4C51D}" destId="{5ABB1361-33A6-4A09-B2DF-E86B3EF8F256}" srcOrd="0" destOrd="0" parTransId="{216A0EBE-AC0E-4E1A-A44A-8889DD0A058C}" sibTransId="{F45B8460-849A-40E9-AD62-695622912EF1}"/>
    <dgm:cxn modelId="{529B1E83-30CF-46A6-90EF-5236512C04E4}" type="presOf" srcId="{E30C2079-5AF3-4A3F-8C72-5CACA2F4C51D}" destId="{66FDEED3-2DC0-49A0-8E20-F9E0F64194DA}" srcOrd="0" destOrd="0" presId="urn:microsoft.com/office/officeart/2005/8/layout/vList2"/>
    <dgm:cxn modelId="{B733433A-4879-4FF3-A3AA-952AF2467DB2}" type="presParOf" srcId="{66FDEED3-2DC0-49A0-8E20-F9E0F64194DA}" destId="{E5CB62C5-B99B-461E-B148-291D035598A6}" srcOrd="0" destOrd="0" presId="urn:microsoft.com/office/officeart/2005/8/layout/vList2"/>
  </dgm:cxnLst>
  <dgm:bg/>
  <dgm:whole/>
</dgm:dataModel>
</file>

<file path=ppt/diagrams/data14.xml><?xml version="1.0" encoding="utf-8"?>
<dgm:dataModel xmlns:dgm="http://schemas.openxmlformats.org/drawingml/2006/diagram" xmlns:a="http://schemas.openxmlformats.org/drawingml/2006/main">
  <dgm:ptLst>
    <dgm:pt modelId="{61FE2377-4861-473F-A245-8F9BFF1795C3}"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ru-RU"/>
        </a:p>
      </dgm:t>
    </dgm:pt>
    <dgm:pt modelId="{7AB42259-32DF-4711-B294-7BB665C10EE0}">
      <dgm:prSet/>
      <dgm:spPr/>
      <dgm:t>
        <a:bodyPr/>
        <a:lstStyle/>
        <a:p>
          <a:pPr rtl="0"/>
          <a:r>
            <a:rPr lang="ru-RU" dirty="0" smtClean="0"/>
            <a:t>По результатам опроса сформирован набор практических рекомендаций для развития корпоративной культуры Банка</a:t>
          </a:r>
          <a:endParaRPr lang="ru-RU" dirty="0"/>
        </a:p>
      </dgm:t>
    </dgm:pt>
    <dgm:pt modelId="{8C34F74E-F6C3-4782-8023-518749B0130C}" type="parTrans" cxnId="{6A187EA6-67C5-473F-8BCC-A66F18CBAA8B}">
      <dgm:prSet/>
      <dgm:spPr/>
      <dgm:t>
        <a:bodyPr/>
        <a:lstStyle/>
        <a:p>
          <a:endParaRPr lang="ru-RU"/>
        </a:p>
      </dgm:t>
    </dgm:pt>
    <dgm:pt modelId="{F056E727-1903-4B79-BC7C-C663FEA5E068}" type="sibTrans" cxnId="{6A187EA6-67C5-473F-8BCC-A66F18CBAA8B}">
      <dgm:prSet/>
      <dgm:spPr/>
      <dgm:t>
        <a:bodyPr/>
        <a:lstStyle/>
        <a:p>
          <a:endParaRPr lang="ru-RU"/>
        </a:p>
      </dgm:t>
    </dgm:pt>
    <dgm:pt modelId="{13E748C1-030C-46C5-9C03-F02112461143}" type="pres">
      <dgm:prSet presAssocID="{61FE2377-4861-473F-A245-8F9BFF1795C3}" presName="linear" presStyleCnt="0">
        <dgm:presLayoutVars>
          <dgm:animLvl val="lvl"/>
          <dgm:resizeHandles val="exact"/>
        </dgm:presLayoutVars>
      </dgm:prSet>
      <dgm:spPr/>
    </dgm:pt>
    <dgm:pt modelId="{46D5C7A0-5DBC-4214-BB72-DBE7BAC19C58}" type="pres">
      <dgm:prSet presAssocID="{7AB42259-32DF-4711-B294-7BB665C10EE0}" presName="parentText" presStyleLbl="node1" presStyleIdx="0" presStyleCnt="1">
        <dgm:presLayoutVars>
          <dgm:chMax val="0"/>
          <dgm:bulletEnabled val="1"/>
        </dgm:presLayoutVars>
      </dgm:prSet>
      <dgm:spPr/>
    </dgm:pt>
  </dgm:ptLst>
  <dgm:cxnLst>
    <dgm:cxn modelId="{D9486481-0AA7-4AF7-A687-9FF092DAE37E}" type="presOf" srcId="{7AB42259-32DF-4711-B294-7BB665C10EE0}" destId="{46D5C7A0-5DBC-4214-BB72-DBE7BAC19C58}" srcOrd="0" destOrd="0" presId="urn:microsoft.com/office/officeart/2005/8/layout/vList2"/>
    <dgm:cxn modelId="{FA0F903E-A105-4A9C-8282-775E42FDF824}" type="presOf" srcId="{61FE2377-4861-473F-A245-8F9BFF1795C3}" destId="{13E748C1-030C-46C5-9C03-F02112461143}" srcOrd="0" destOrd="0" presId="urn:microsoft.com/office/officeart/2005/8/layout/vList2"/>
    <dgm:cxn modelId="{6A187EA6-67C5-473F-8BCC-A66F18CBAA8B}" srcId="{61FE2377-4861-473F-A245-8F9BFF1795C3}" destId="{7AB42259-32DF-4711-B294-7BB665C10EE0}" srcOrd="0" destOrd="0" parTransId="{8C34F74E-F6C3-4782-8023-518749B0130C}" sibTransId="{F056E727-1903-4B79-BC7C-C663FEA5E068}"/>
    <dgm:cxn modelId="{69A7390A-9F36-4894-A5D0-8D382EE0C626}" type="presParOf" srcId="{13E748C1-030C-46C5-9C03-F02112461143}" destId="{46D5C7A0-5DBC-4214-BB72-DBE7BAC19C58}" srcOrd="0" destOrd="0" presId="urn:microsoft.com/office/officeart/2005/8/layout/vList2"/>
  </dgm:cxnLst>
  <dgm:bg/>
  <dgm:whole/>
</dgm:dataModel>
</file>

<file path=ppt/diagrams/data15.xml><?xml version="1.0" encoding="utf-8"?>
<dgm:dataModel xmlns:dgm="http://schemas.openxmlformats.org/drawingml/2006/diagram" xmlns:a="http://schemas.openxmlformats.org/drawingml/2006/main">
  <dgm:ptLst>
    <dgm:pt modelId="{EC64BDDD-785D-4B3C-BDB4-4A5733C08CA2}" type="doc">
      <dgm:prSet loTypeId="urn:microsoft.com/office/officeart/2005/8/layout/vList2" loCatId="list" qsTypeId="urn:microsoft.com/office/officeart/2005/8/quickstyle/simple1" qsCatId="simple" csTypeId="urn:microsoft.com/office/officeart/2005/8/colors/accent3_5" csCatId="accent3"/>
      <dgm:spPr/>
      <dgm:t>
        <a:bodyPr/>
        <a:lstStyle/>
        <a:p>
          <a:endParaRPr lang="ru-RU"/>
        </a:p>
      </dgm:t>
    </dgm:pt>
    <dgm:pt modelId="{194E28BE-BE05-4D44-8C53-5B33EAA4480C}">
      <dgm:prSet/>
      <dgm:spPr/>
      <dgm:t>
        <a:bodyPr/>
        <a:lstStyle/>
        <a:p>
          <a:pPr rtl="0"/>
          <a:r>
            <a:rPr lang="ru-RU" dirty="0" smtClean="0"/>
            <a:t>В 2018 году будет повышено качество коммуникаций в процессе управления изменениями, использованы оценки по ценностям во всех элементах HR-цикла при принятии кадровых решений. Будет вестись работа над развитием у руководителей наставнического стиля лидерства в ежедневной работе, повышением дисциплины своевременного информирования о проблемах и ошибках.</a:t>
          </a:r>
          <a:endParaRPr lang="ru-RU" dirty="0"/>
        </a:p>
      </dgm:t>
    </dgm:pt>
    <dgm:pt modelId="{7003FBAB-8F6B-4A83-9C44-497DF71C29EF}" type="parTrans" cxnId="{C909F522-F4AE-4D46-A722-9A31471A680F}">
      <dgm:prSet/>
      <dgm:spPr/>
      <dgm:t>
        <a:bodyPr/>
        <a:lstStyle/>
        <a:p>
          <a:endParaRPr lang="ru-RU"/>
        </a:p>
      </dgm:t>
    </dgm:pt>
    <dgm:pt modelId="{8A77D04A-07A0-45A0-B934-2CD0FA27E22C}" type="sibTrans" cxnId="{C909F522-F4AE-4D46-A722-9A31471A680F}">
      <dgm:prSet/>
      <dgm:spPr/>
      <dgm:t>
        <a:bodyPr/>
        <a:lstStyle/>
        <a:p>
          <a:endParaRPr lang="ru-RU"/>
        </a:p>
      </dgm:t>
    </dgm:pt>
    <dgm:pt modelId="{5590930F-EAFF-490E-9DB4-44BDDE7646B9}" type="pres">
      <dgm:prSet presAssocID="{EC64BDDD-785D-4B3C-BDB4-4A5733C08CA2}" presName="linear" presStyleCnt="0">
        <dgm:presLayoutVars>
          <dgm:animLvl val="lvl"/>
          <dgm:resizeHandles val="exact"/>
        </dgm:presLayoutVars>
      </dgm:prSet>
      <dgm:spPr/>
    </dgm:pt>
    <dgm:pt modelId="{23120366-2DFA-4C48-ACF0-F37B9980C8B3}" type="pres">
      <dgm:prSet presAssocID="{194E28BE-BE05-4D44-8C53-5B33EAA4480C}" presName="parentText" presStyleLbl="node1" presStyleIdx="0" presStyleCnt="1">
        <dgm:presLayoutVars>
          <dgm:chMax val="0"/>
          <dgm:bulletEnabled val="1"/>
        </dgm:presLayoutVars>
      </dgm:prSet>
      <dgm:spPr/>
    </dgm:pt>
  </dgm:ptLst>
  <dgm:cxnLst>
    <dgm:cxn modelId="{C909F522-F4AE-4D46-A722-9A31471A680F}" srcId="{EC64BDDD-785D-4B3C-BDB4-4A5733C08CA2}" destId="{194E28BE-BE05-4D44-8C53-5B33EAA4480C}" srcOrd="0" destOrd="0" parTransId="{7003FBAB-8F6B-4A83-9C44-497DF71C29EF}" sibTransId="{8A77D04A-07A0-45A0-B934-2CD0FA27E22C}"/>
    <dgm:cxn modelId="{89E873E4-7188-4E6E-9216-6B290FA4EAF1}" type="presOf" srcId="{EC64BDDD-785D-4B3C-BDB4-4A5733C08CA2}" destId="{5590930F-EAFF-490E-9DB4-44BDDE7646B9}" srcOrd="0" destOrd="0" presId="urn:microsoft.com/office/officeart/2005/8/layout/vList2"/>
    <dgm:cxn modelId="{8B68C1CB-1CCB-4D62-AC33-346C345D2270}" type="presOf" srcId="{194E28BE-BE05-4D44-8C53-5B33EAA4480C}" destId="{23120366-2DFA-4C48-ACF0-F37B9980C8B3}" srcOrd="0" destOrd="0" presId="urn:microsoft.com/office/officeart/2005/8/layout/vList2"/>
    <dgm:cxn modelId="{BEA191EC-BB06-4EA8-8EEF-753483D43C54}" type="presParOf" srcId="{5590930F-EAFF-490E-9DB4-44BDDE7646B9}" destId="{23120366-2DFA-4C48-ACF0-F37B9980C8B3}" srcOrd="0" destOrd="0" presId="urn:microsoft.com/office/officeart/2005/8/layout/vList2"/>
  </dgm:cxnLst>
  <dgm:bg/>
  <dgm:whole/>
</dgm:dataModel>
</file>

<file path=ppt/diagrams/data16.xml><?xml version="1.0" encoding="utf-8"?>
<dgm:dataModel xmlns:dgm="http://schemas.openxmlformats.org/drawingml/2006/diagram" xmlns:a="http://schemas.openxmlformats.org/drawingml/2006/main">
  <dgm:ptLst>
    <dgm:pt modelId="{FD146C03-E895-4DD0-B6E1-3606AFBD063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BE914BBC-473E-42EC-84C0-EA99F184236D}">
      <dgm:prSet/>
      <dgm:spPr/>
      <dgm:t>
        <a:bodyPr/>
        <a:lstStyle/>
        <a:p>
          <a:pPr rtl="0"/>
          <a:r>
            <a:rPr lang="ru-RU" dirty="0" smtClean="0"/>
            <a:t>Сбербанк в своей работе опирается на 3 ориентира:</a:t>
          </a:r>
          <a:br>
            <a:rPr lang="ru-RU" dirty="0" smtClean="0"/>
          </a:br>
          <a:endParaRPr lang="ru-RU" dirty="0"/>
        </a:p>
      </dgm:t>
    </dgm:pt>
    <dgm:pt modelId="{D0B04502-AE28-430E-9FB4-FD97713888A9}" type="parTrans" cxnId="{667A264D-FB70-4877-9500-0C8DA98E9CB6}">
      <dgm:prSet/>
      <dgm:spPr/>
      <dgm:t>
        <a:bodyPr/>
        <a:lstStyle/>
        <a:p>
          <a:endParaRPr lang="ru-RU"/>
        </a:p>
      </dgm:t>
    </dgm:pt>
    <dgm:pt modelId="{1F8A776F-EE23-4F00-894E-A70D969032CB}" type="sibTrans" cxnId="{667A264D-FB70-4877-9500-0C8DA98E9CB6}">
      <dgm:prSet/>
      <dgm:spPr/>
      <dgm:t>
        <a:bodyPr/>
        <a:lstStyle/>
        <a:p>
          <a:endParaRPr lang="ru-RU"/>
        </a:p>
      </dgm:t>
    </dgm:pt>
    <dgm:pt modelId="{4F944FC5-585D-42E4-82BE-17F6A04AB9D1}" type="pres">
      <dgm:prSet presAssocID="{FD146C03-E895-4DD0-B6E1-3606AFBD063B}" presName="linear" presStyleCnt="0">
        <dgm:presLayoutVars>
          <dgm:animLvl val="lvl"/>
          <dgm:resizeHandles val="exact"/>
        </dgm:presLayoutVars>
      </dgm:prSet>
      <dgm:spPr/>
    </dgm:pt>
    <dgm:pt modelId="{9A9A3D11-DE83-441B-B574-8DE4E65232D8}" type="pres">
      <dgm:prSet presAssocID="{BE914BBC-473E-42EC-84C0-EA99F184236D}" presName="parentText" presStyleLbl="node1" presStyleIdx="0" presStyleCnt="1">
        <dgm:presLayoutVars>
          <dgm:chMax val="0"/>
          <dgm:bulletEnabled val="1"/>
        </dgm:presLayoutVars>
      </dgm:prSet>
      <dgm:spPr/>
    </dgm:pt>
  </dgm:ptLst>
  <dgm:cxnLst>
    <dgm:cxn modelId="{667A264D-FB70-4877-9500-0C8DA98E9CB6}" srcId="{FD146C03-E895-4DD0-B6E1-3606AFBD063B}" destId="{BE914BBC-473E-42EC-84C0-EA99F184236D}" srcOrd="0" destOrd="0" parTransId="{D0B04502-AE28-430E-9FB4-FD97713888A9}" sibTransId="{1F8A776F-EE23-4F00-894E-A70D969032CB}"/>
    <dgm:cxn modelId="{16960653-8784-454D-A755-58E1882EA186}" type="presOf" srcId="{FD146C03-E895-4DD0-B6E1-3606AFBD063B}" destId="{4F944FC5-585D-42E4-82BE-17F6A04AB9D1}" srcOrd="0" destOrd="0" presId="urn:microsoft.com/office/officeart/2005/8/layout/vList2"/>
    <dgm:cxn modelId="{019CB303-72A8-4C9A-A9C2-3FD602E078AF}" type="presOf" srcId="{BE914BBC-473E-42EC-84C0-EA99F184236D}" destId="{9A9A3D11-DE83-441B-B574-8DE4E65232D8}" srcOrd="0" destOrd="0" presId="urn:microsoft.com/office/officeart/2005/8/layout/vList2"/>
    <dgm:cxn modelId="{0154676E-F1DC-4264-A283-EF641CD42EDC}" type="presParOf" srcId="{4F944FC5-585D-42E4-82BE-17F6A04AB9D1}" destId="{9A9A3D11-DE83-441B-B574-8DE4E65232D8}" srcOrd="0" destOrd="0" presId="urn:microsoft.com/office/officeart/2005/8/layout/vList2"/>
  </dgm:cxnLst>
  <dgm:bg/>
  <dgm:whole/>
</dgm:dataModel>
</file>

<file path=ppt/diagrams/data17.xml><?xml version="1.0" encoding="utf-8"?>
<dgm:dataModel xmlns:dgm="http://schemas.openxmlformats.org/drawingml/2006/diagram" xmlns:a="http://schemas.openxmlformats.org/drawingml/2006/main">
  <dgm:ptLst>
    <dgm:pt modelId="{A44C5A67-3747-4A66-9BAE-5CFBEE998907}" type="doc">
      <dgm:prSet loTypeId="urn:microsoft.com/office/officeart/2005/8/layout/vList3" loCatId="list" qsTypeId="urn:microsoft.com/office/officeart/2005/8/quickstyle/simple1" qsCatId="simple" csTypeId="urn:microsoft.com/office/officeart/2005/8/colors/accent1_2" csCatId="accent1"/>
      <dgm:spPr/>
      <dgm:t>
        <a:bodyPr/>
        <a:lstStyle/>
        <a:p>
          <a:endParaRPr lang="ru-RU"/>
        </a:p>
      </dgm:t>
    </dgm:pt>
    <dgm:pt modelId="{6DD56CF7-0E54-4BA0-BEA3-0BE5ED9E00DA}">
      <dgm:prSet/>
      <dgm:spPr/>
      <dgm:t>
        <a:bodyPr/>
        <a:lstStyle/>
        <a:p>
          <a:pPr rtl="0"/>
          <a:r>
            <a:rPr lang="ru-RU" dirty="0" smtClean="0"/>
            <a:t>лидер: честность, ответственность, самореализация; </a:t>
          </a:r>
          <a:endParaRPr lang="ru-RU" dirty="0"/>
        </a:p>
      </dgm:t>
    </dgm:pt>
    <dgm:pt modelId="{7689243C-6A38-46DC-917C-4882FDB1070D}" type="parTrans" cxnId="{B5E455F5-0411-4A82-9346-3AE4A8C8EA66}">
      <dgm:prSet/>
      <dgm:spPr/>
      <dgm:t>
        <a:bodyPr/>
        <a:lstStyle/>
        <a:p>
          <a:endParaRPr lang="ru-RU"/>
        </a:p>
      </dgm:t>
    </dgm:pt>
    <dgm:pt modelId="{FF875AD8-F325-4823-A0E0-B1F31FC46E15}" type="sibTrans" cxnId="{B5E455F5-0411-4A82-9346-3AE4A8C8EA66}">
      <dgm:prSet/>
      <dgm:spPr/>
      <dgm:t>
        <a:bodyPr/>
        <a:lstStyle/>
        <a:p>
          <a:endParaRPr lang="ru-RU"/>
        </a:p>
      </dgm:t>
    </dgm:pt>
    <dgm:pt modelId="{FAD8D775-FC15-44E7-8573-1523474D05AD}">
      <dgm:prSet/>
      <dgm:spPr/>
      <dgm:t>
        <a:bodyPr/>
        <a:lstStyle/>
        <a:p>
          <a:pPr rtl="0"/>
          <a:r>
            <a:rPr lang="ru-RU" dirty="0" smtClean="0"/>
            <a:t>Мы – команда: взаимопомощь, общий результат, уважение, доверие; </a:t>
          </a:r>
          <a:endParaRPr lang="ru-RU" dirty="0"/>
        </a:p>
      </dgm:t>
    </dgm:pt>
    <dgm:pt modelId="{87AA362F-11FA-4F18-82D2-13D3FAD8053A}" type="parTrans" cxnId="{F2366A09-41EE-4966-A659-1182D7B15E96}">
      <dgm:prSet/>
      <dgm:spPr/>
      <dgm:t>
        <a:bodyPr/>
        <a:lstStyle/>
        <a:p>
          <a:endParaRPr lang="ru-RU"/>
        </a:p>
      </dgm:t>
    </dgm:pt>
    <dgm:pt modelId="{1186852B-9921-45D6-B123-F003F46C81C6}" type="sibTrans" cxnId="{F2366A09-41EE-4966-A659-1182D7B15E96}">
      <dgm:prSet/>
      <dgm:spPr/>
      <dgm:t>
        <a:bodyPr/>
        <a:lstStyle/>
        <a:p>
          <a:endParaRPr lang="ru-RU"/>
        </a:p>
      </dgm:t>
    </dgm:pt>
    <dgm:pt modelId="{F9A8D87D-483E-4DBB-853E-0AD01E92ECBE}">
      <dgm:prSet/>
      <dgm:spPr/>
      <dgm:t>
        <a:bodyPr/>
        <a:lstStyle/>
        <a:p>
          <a:pPr rtl="0"/>
          <a:r>
            <a:rPr lang="ru-RU" dirty="0" smtClean="0"/>
            <a:t>Все – для клиента: высокое качество услуг, первоклассное обслуживание, удовлетворение потребностей. </a:t>
          </a:r>
          <a:endParaRPr lang="ru-RU" dirty="0"/>
        </a:p>
      </dgm:t>
    </dgm:pt>
    <dgm:pt modelId="{3A143BF8-ACF4-4512-8D38-E002538983A6}" type="parTrans" cxnId="{EDC7AA87-0FCE-4006-86BB-528034B0EFDE}">
      <dgm:prSet/>
      <dgm:spPr/>
      <dgm:t>
        <a:bodyPr/>
        <a:lstStyle/>
        <a:p>
          <a:endParaRPr lang="ru-RU"/>
        </a:p>
      </dgm:t>
    </dgm:pt>
    <dgm:pt modelId="{3961237D-8549-4F6A-8290-7FC9600CC301}" type="sibTrans" cxnId="{EDC7AA87-0FCE-4006-86BB-528034B0EFDE}">
      <dgm:prSet/>
      <dgm:spPr/>
      <dgm:t>
        <a:bodyPr/>
        <a:lstStyle/>
        <a:p>
          <a:endParaRPr lang="ru-RU"/>
        </a:p>
      </dgm:t>
    </dgm:pt>
    <dgm:pt modelId="{20A4D13B-0F3D-4554-98EF-336007DB0312}" type="pres">
      <dgm:prSet presAssocID="{A44C5A67-3747-4A66-9BAE-5CFBEE998907}" presName="linearFlow" presStyleCnt="0">
        <dgm:presLayoutVars>
          <dgm:dir/>
          <dgm:resizeHandles val="exact"/>
        </dgm:presLayoutVars>
      </dgm:prSet>
      <dgm:spPr/>
    </dgm:pt>
    <dgm:pt modelId="{E6385BCA-C44A-4A52-A9D5-69D676006026}" type="pres">
      <dgm:prSet presAssocID="{6DD56CF7-0E54-4BA0-BEA3-0BE5ED9E00DA}" presName="composite" presStyleCnt="0"/>
      <dgm:spPr/>
    </dgm:pt>
    <dgm:pt modelId="{E86A155A-6334-4653-88D1-C957055DBEA4}" type="pres">
      <dgm:prSet presAssocID="{6DD56CF7-0E54-4BA0-BEA3-0BE5ED9E00DA}" presName="imgShp" presStyleLbl="fgImgPlace1" presStyleIdx="0" presStyleCnt="3"/>
      <dgm:spPr/>
    </dgm:pt>
    <dgm:pt modelId="{3AE06D38-7E7C-4E5F-A2F0-B3DF4A36E535}" type="pres">
      <dgm:prSet presAssocID="{6DD56CF7-0E54-4BA0-BEA3-0BE5ED9E00DA}" presName="txShp" presStyleLbl="node1" presStyleIdx="0" presStyleCnt="3">
        <dgm:presLayoutVars>
          <dgm:bulletEnabled val="1"/>
        </dgm:presLayoutVars>
      </dgm:prSet>
      <dgm:spPr/>
    </dgm:pt>
    <dgm:pt modelId="{66D309B3-DF16-4253-BFA7-2A4080748572}" type="pres">
      <dgm:prSet presAssocID="{FF875AD8-F325-4823-A0E0-B1F31FC46E15}" presName="spacing" presStyleCnt="0"/>
      <dgm:spPr/>
    </dgm:pt>
    <dgm:pt modelId="{D91C0D7C-9D2C-4B2E-BD5B-EB7D3E85424F}" type="pres">
      <dgm:prSet presAssocID="{FAD8D775-FC15-44E7-8573-1523474D05AD}" presName="composite" presStyleCnt="0"/>
      <dgm:spPr/>
    </dgm:pt>
    <dgm:pt modelId="{9481F7B9-C341-4351-ADBB-358A53ED172B}" type="pres">
      <dgm:prSet presAssocID="{FAD8D775-FC15-44E7-8573-1523474D05AD}" presName="imgShp" presStyleLbl="fgImgPlace1" presStyleIdx="1" presStyleCnt="3"/>
      <dgm:spPr/>
    </dgm:pt>
    <dgm:pt modelId="{AC19FE40-D6BA-4E6C-BC34-EA416B147838}" type="pres">
      <dgm:prSet presAssocID="{FAD8D775-FC15-44E7-8573-1523474D05AD}" presName="txShp" presStyleLbl="node1" presStyleIdx="1" presStyleCnt="3">
        <dgm:presLayoutVars>
          <dgm:bulletEnabled val="1"/>
        </dgm:presLayoutVars>
      </dgm:prSet>
      <dgm:spPr/>
    </dgm:pt>
    <dgm:pt modelId="{A6815D39-17AE-43BC-BA6F-FE4CD9210AAC}" type="pres">
      <dgm:prSet presAssocID="{1186852B-9921-45D6-B123-F003F46C81C6}" presName="spacing" presStyleCnt="0"/>
      <dgm:spPr/>
    </dgm:pt>
    <dgm:pt modelId="{4A7250C4-4487-46F5-A4DC-E457B32649C3}" type="pres">
      <dgm:prSet presAssocID="{F9A8D87D-483E-4DBB-853E-0AD01E92ECBE}" presName="composite" presStyleCnt="0"/>
      <dgm:spPr/>
    </dgm:pt>
    <dgm:pt modelId="{04B7DFFD-9B1A-4870-9ABE-15198DC629BB}" type="pres">
      <dgm:prSet presAssocID="{F9A8D87D-483E-4DBB-853E-0AD01E92ECBE}" presName="imgShp" presStyleLbl="fgImgPlace1" presStyleIdx="2" presStyleCnt="3"/>
      <dgm:spPr/>
    </dgm:pt>
    <dgm:pt modelId="{01978819-C35B-4C3A-B102-E52BF29CB608}" type="pres">
      <dgm:prSet presAssocID="{F9A8D87D-483E-4DBB-853E-0AD01E92ECBE}" presName="txShp" presStyleLbl="node1" presStyleIdx="2" presStyleCnt="3">
        <dgm:presLayoutVars>
          <dgm:bulletEnabled val="1"/>
        </dgm:presLayoutVars>
      </dgm:prSet>
      <dgm:spPr/>
    </dgm:pt>
  </dgm:ptLst>
  <dgm:cxnLst>
    <dgm:cxn modelId="{EDC7AA87-0FCE-4006-86BB-528034B0EFDE}" srcId="{A44C5A67-3747-4A66-9BAE-5CFBEE998907}" destId="{F9A8D87D-483E-4DBB-853E-0AD01E92ECBE}" srcOrd="2" destOrd="0" parTransId="{3A143BF8-ACF4-4512-8D38-E002538983A6}" sibTransId="{3961237D-8549-4F6A-8290-7FC9600CC301}"/>
    <dgm:cxn modelId="{76587921-978D-49DF-8867-A2025010BD42}" type="presOf" srcId="{F9A8D87D-483E-4DBB-853E-0AD01E92ECBE}" destId="{01978819-C35B-4C3A-B102-E52BF29CB608}" srcOrd="0" destOrd="0" presId="urn:microsoft.com/office/officeart/2005/8/layout/vList3"/>
    <dgm:cxn modelId="{63A531D1-C3E8-46FB-89BE-D0FCE1B13C3B}" type="presOf" srcId="{A44C5A67-3747-4A66-9BAE-5CFBEE998907}" destId="{20A4D13B-0F3D-4554-98EF-336007DB0312}" srcOrd="0" destOrd="0" presId="urn:microsoft.com/office/officeart/2005/8/layout/vList3"/>
    <dgm:cxn modelId="{F2366A09-41EE-4966-A659-1182D7B15E96}" srcId="{A44C5A67-3747-4A66-9BAE-5CFBEE998907}" destId="{FAD8D775-FC15-44E7-8573-1523474D05AD}" srcOrd="1" destOrd="0" parTransId="{87AA362F-11FA-4F18-82D2-13D3FAD8053A}" sibTransId="{1186852B-9921-45D6-B123-F003F46C81C6}"/>
    <dgm:cxn modelId="{B5E455F5-0411-4A82-9346-3AE4A8C8EA66}" srcId="{A44C5A67-3747-4A66-9BAE-5CFBEE998907}" destId="{6DD56CF7-0E54-4BA0-BEA3-0BE5ED9E00DA}" srcOrd="0" destOrd="0" parTransId="{7689243C-6A38-46DC-917C-4882FDB1070D}" sibTransId="{FF875AD8-F325-4823-A0E0-B1F31FC46E15}"/>
    <dgm:cxn modelId="{428AC2CC-31F3-4342-B5E3-C65178BD3C00}" type="presOf" srcId="{FAD8D775-FC15-44E7-8573-1523474D05AD}" destId="{AC19FE40-D6BA-4E6C-BC34-EA416B147838}" srcOrd="0" destOrd="0" presId="urn:microsoft.com/office/officeart/2005/8/layout/vList3"/>
    <dgm:cxn modelId="{15FC9A66-ACD0-487F-869C-C30FC0E973E4}" type="presOf" srcId="{6DD56CF7-0E54-4BA0-BEA3-0BE5ED9E00DA}" destId="{3AE06D38-7E7C-4E5F-A2F0-B3DF4A36E535}" srcOrd="0" destOrd="0" presId="urn:microsoft.com/office/officeart/2005/8/layout/vList3"/>
    <dgm:cxn modelId="{FD52BD56-6098-471E-B64B-13C23FE4DEEC}" type="presParOf" srcId="{20A4D13B-0F3D-4554-98EF-336007DB0312}" destId="{E6385BCA-C44A-4A52-A9D5-69D676006026}" srcOrd="0" destOrd="0" presId="urn:microsoft.com/office/officeart/2005/8/layout/vList3"/>
    <dgm:cxn modelId="{81A2D056-5B31-4142-AD95-10CC746C68A6}" type="presParOf" srcId="{E6385BCA-C44A-4A52-A9D5-69D676006026}" destId="{E86A155A-6334-4653-88D1-C957055DBEA4}" srcOrd="0" destOrd="0" presId="urn:microsoft.com/office/officeart/2005/8/layout/vList3"/>
    <dgm:cxn modelId="{EBF422B5-A2AB-4196-96E5-EFD53996DD01}" type="presParOf" srcId="{E6385BCA-C44A-4A52-A9D5-69D676006026}" destId="{3AE06D38-7E7C-4E5F-A2F0-B3DF4A36E535}" srcOrd="1" destOrd="0" presId="urn:microsoft.com/office/officeart/2005/8/layout/vList3"/>
    <dgm:cxn modelId="{8F306A34-A0B8-4216-A213-68C81A2CC974}" type="presParOf" srcId="{20A4D13B-0F3D-4554-98EF-336007DB0312}" destId="{66D309B3-DF16-4253-BFA7-2A4080748572}" srcOrd="1" destOrd="0" presId="urn:microsoft.com/office/officeart/2005/8/layout/vList3"/>
    <dgm:cxn modelId="{374716C5-7F9C-4E37-A588-66049930175D}" type="presParOf" srcId="{20A4D13B-0F3D-4554-98EF-336007DB0312}" destId="{D91C0D7C-9D2C-4B2E-BD5B-EB7D3E85424F}" srcOrd="2" destOrd="0" presId="urn:microsoft.com/office/officeart/2005/8/layout/vList3"/>
    <dgm:cxn modelId="{06069B2B-DAA9-4887-8659-26C7D9E5DCA1}" type="presParOf" srcId="{D91C0D7C-9D2C-4B2E-BD5B-EB7D3E85424F}" destId="{9481F7B9-C341-4351-ADBB-358A53ED172B}" srcOrd="0" destOrd="0" presId="urn:microsoft.com/office/officeart/2005/8/layout/vList3"/>
    <dgm:cxn modelId="{E42BF509-0DA3-4FC7-B0BC-1EC94C999795}" type="presParOf" srcId="{D91C0D7C-9D2C-4B2E-BD5B-EB7D3E85424F}" destId="{AC19FE40-D6BA-4E6C-BC34-EA416B147838}" srcOrd="1" destOrd="0" presId="urn:microsoft.com/office/officeart/2005/8/layout/vList3"/>
    <dgm:cxn modelId="{810F288D-2BFE-476C-8784-A96FE98EA6FC}" type="presParOf" srcId="{20A4D13B-0F3D-4554-98EF-336007DB0312}" destId="{A6815D39-17AE-43BC-BA6F-FE4CD9210AAC}" srcOrd="3" destOrd="0" presId="urn:microsoft.com/office/officeart/2005/8/layout/vList3"/>
    <dgm:cxn modelId="{462E32F7-36B3-47B5-855B-5FEEE3C169D0}" type="presParOf" srcId="{20A4D13B-0F3D-4554-98EF-336007DB0312}" destId="{4A7250C4-4487-46F5-A4DC-E457B32649C3}" srcOrd="4" destOrd="0" presId="urn:microsoft.com/office/officeart/2005/8/layout/vList3"/>
    <dgm:cxn modelId="{FCC0AAB8-83A1-40E4-90A5-55FE126BF1CA}" type="presParOf" srcId="{4A7250C4-4487-46F5-A4DC-E457B32649C3}" destId="{04B7DFFD-9B1A-4870-9ABE-15198DC629BB}" srcOrd="0" destOrd="0" presId="urn:microsoft.com/office/officeart/2005/8/layout/vList3"/>
    <dgm:cxn modelId="{07CA0C0B-A448-4B80-A613-4AE3802A6B4D}" type="presParOf" srcId="{4A7250C4-4487-46F5-A4DC-E457B32649C3}" destId="{01978819-C35B-4C3A-B102-E52BF29CB608}" srcOrd="1" destOrd="0" presId="urn:microsoft.com/office/officeart/2005/8/layout/vList3"/>
  </dgm:cxnLst>
  <dgm:bg/>
  <dgm:whole/>
</dgm:dataModel>
</file>

<file path=ppt/diagrams/data18.xml><?xml version="1.0" encoding="utf-8"?>
<dgm:dataModel xmlns:dgm="http://schemas.openxmlformats.org/drawingml/2006/diagram" xmlns:a="http://schemas.openxmlformats.org/drawingml/2006/main">
  <dgm:ptLst>
    <dgm:pt modelId="{6AEBA82B-28D2-4807-B6FD-7ED26F939CD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8F5F9920-53A2-4798-88BC-8535E83EF6E8}">
      <dgm:prSet/>
      <dgm:spPr/>
      <dgm:t>
        <a:bodyPr/>
        <a:lstStyle/>
        <a:p>
          <a:pPr rtl="0"/>
          <a:r>
            <a:rPr lang="ru-RU" dirty="0" smtClean="0"/>
            <a:t>Чтобы оценить, насколько лояльны сотрудники фирмы, лучше использовать не один, а несколько проверенных методов. Только тогда полученный результат можно считать достоверным.</a:t>
          </a:r>
          <a:br>
            <a:rPr lang="ru-RU" dirty="0" smtClean="0"/>
          </a:br>
          <a:r>
            <a:rPr lang="ru-RU" dirty="0" smtClean="0"/>
            <a:t/>
          </a:r>
          <a:br>
            <a:rPr lang="ru-RU" dirty="0" smtClean="0"/>
          </a:br>
          <a:endParaRPr lang="ru-RU" dirty="0"/>
        </a:p>
      </dgm:t>
    </dgm:pt>
    <dgm:pt modelId="{E1AB6595-A402-4015-AD1B-FB82C5260EB4}" type="parTrans" cxnId="{007ED4EE-F5DE-4F53-9658-7E23D7D9C1C2}">
      <dgm:prSet/>
      <dgm:spPr/>
      <dgm:t>
        <a:bodyPr/>
        <a:lstStyle/>
        <a:p>
          <a:endParaRPr lang="ru-RU"/>
        </a:p>
      </dgm:t>
    </dgm:pt>
    <dgm:pt modelId="{C277DE20-20F8-45AD-83A9-D60BFC12B755}" type="sibTrans" cxnId="{007ED4EE-F5DE-4F53-9658-7E23D7D9C1C2}">
      <dgm:prSet/>
      <dgm:spPr/>
      <dgm:t>
        <a:bodyPr/>
        <a:lstStyle/>
        <a:p>
          <a:endParaRPr lang="ru-RU"/>
        </a:p>
      </dgm:t>
    </dgm:pt>
    <dgm:pt modelId="{820F1969-CB90-44C5-B89E-A11E9AA028F3}" type="pres">
      <dgm:prSet presAssocID="{6AEBA82B-28D2-4807-B6FD-7ED26F939CDA}" presName="linear" presStyleCnt="0">
        <dgm:presLayoutVars>
          <dgm:animLvl val="lvl"/>
          <dgm:resizeHandles val="exact"/>
        </dgm:presLayoutVars>
      </dgm:prSet>
      <dgm:spPr/>
    </dgm:pt>
    <dgm:pt modelId="{2040440E-6D99-47E3-870F-742E461AB477}" type="pres">
      <dgm:prSet presAssocID="{8F5F9920-53A2-4798-88BC-8535E83EF6E8}" presName="parentText" presStyleLbl="node1" presStyleIdx="0" presStyleCnt="1">
        <dgm:presLayoutVars>
          <dgm:chMax val="0"/>
          <dgm:bulletEnabled val="1"/>
        </dgm:presLayoutVars>
      </dgm:prSet>
      <dgm:spPr/>
    </dgm:pt>
  </dgm:ptLst>
  <dgm:cxnLst>
    <dgm:cxn modelId="{D0FD9C22-E163-4336-AF77-EDFF08B768B7}" type="presOf" srcId="{6AEBA82B-28D2-4807-B6FD-7ED26F939CDA}" destId="{820F1969-CB90-44C5-B89E-A11E9AA028F3}" srcOrd="0" destOrd="0" presId="urn:microsoft.com/office/officeart/2005/8/layout/vList2"/>
    <dgm:cxn modelId="{007ED4EE-F5DE-4F53-9658-7E23D7D9C1C2}" srcId="{6AEBA82B-28D2-4807-B6FD-7ED26F939CDA}" destId="{8F5F9920-53A2-4798-88BC-8535E83EF6E8}" srcOrd="0" destOrd="0" parTransId="{E1AB6595-A402-4015-AD1B-FB82C5260EB4}" sibTransId="{C277DE20-20F8-45AD-83A9-D60BFC12B755}"/>
    <dgm:cxn modelId="{E760274C-FF8E-4C44-AB25-B7987186870F}" type="presOf" srcId="{8F5F9920-53A2-4798-88BC-8535E83EF6E8}" destId="{2040440E-6D99-47E3-870F-742E461AB477}" srcOrd="0" destOrd="0" presId="urn:microsoft.com/office/officeart/2005/8/layout/vList2"/>
    <dgm:cxn modelId="{E91FA1A1-671D-4483-9387-6F167EBC42FA}" type="presParOf" srcId="{820F1969-CB90-44C5-B89E-A11E9AA028F3}" destId="{2040440E-6D99-47E3-870F-742E461AB477}" srcOrd="0" destOrd="0" presId="urn:microsoft.com/office/officeart/2005/8/layout/vList2"/>
  </dgm:cxnLst>
  <dgm:bg/>
  <dgm:whole/>
</dgm:dataModel>
</file>

<file path=ppt/diagrams/data19.xml><?xml version="1.0" encoding="utf-8"?>
<dgm:dataModel xmlns:dgm="http://schemas.openxmlformats.org/drawingml/2006/diagram" xmlns:a="http://schemas.openxmlformats.org/drawingml/2006/main">
  <dgm:ptLst>
    <dgm:pt modelId="{5FD7DFE3-BA44-4648-8CCF-07FB19D6661D}"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ru-RU"/>
        </a:p>
      </dgm:t>
    </dgm:pt>
    <dgm:pt modelId="{38D353C8-3CBB-49F9-9C1B-50342CF60FDE}">
      <dgm:prSet/>
      <dgm:spPr/>
      <dgm:t>
        <a:bodyPr/>
        <a:lstStyle/>
        <a:p>
          <a:pPr rtl="0"/>
          <a:r>
            <a:rPr lang="ru-RU" dirty="0" smtClean="0"/>
            <a:t>проверка статистики текучести кадров; </a:t>
          </a:r>
          <a:endParaRPr lang="ru-RU" dirty="0"/>
        </a:p>
      </dgm:t>
    </dgm:pt>
    <dgm:pt modelId="{0D452FAB-8C25-41EF-A88F-E7D6159CDFE2}" type="parTrans" cxnId="{745477E5-1C3C-4456-B43A-AA24CE0C6CDE}">
      <dgm:prSet/>
      <dgm:spPr/>
      <dgm:t>
        <a:bodyPr/>
        <a:lstStyle/>
        <a:p>
          <a:endParaRPr lang="ru-RU"/>
        </a:p>
      </dgm:t>
    </dgm:pt>
    <dgm:pt modelId="{B3F8D443-64B6-43E7-B38F-0122C83AC45A}" type="sibTrans" cxnId="{745477E5-1C3C-4456-B43A-AA24CE0C6CDE}">
      <dgm:prSet/>
      <dgm:spPr/>
      <dgm:t>
        <a:bodyPr/>
        <a:lstStyle/>
        <a:p>
          <a:endParaRPr lang="ru-RU"/>
        </a:p>
      </dgm:t>
    </dgm:pt>
    <dgm:pt modelId="{34D550F5-02F4-4DFA-AE17-68585BD29EF8}">
      <dgm:prSet/>
      <dgm:spPr/>
      <dgm:t>
        <a:bodyPr/>
        <a:lstStyle/>
        <a:p>
          <a:pPr rtl="0"/>
          <a:r>
            <a:rPr lang="ru-RU" dirty="0" smtClean="0"/>
            <a:t>интервью с сотрудниками (если требуется быстрое исследование, можно выбирать не просто представителей разных отраслей, а изучить те отделы, где наиболее явно просматриваются проблемы – жалобы на заработную плату, постоянная текучесть кадров и т. д.); </a:t>
          </a:r>
          <a:endParaRPr lang="ru-RU" dirty="0"/>
        </a:p>
      </dgm:t>
    </dgm:pt>
    <dgm:pt modelId="{96CACEDE-0BA2-4052-8539-E1F393976CFC}" type="parTrans" cxnId="{3C429FF6-17D0-4E6A-A841-689857D3232B}">
      <dgm:prSet/>
      <dgm:spPr/>
      <dgm:t>
        <a:bodyPr/>
        <a:lstStyle/>
        <a:p>
          <a:endParaRPr lang="ru-RU"/>
        </a:p>
      </dgm:t>
    </dgm:pt>
    <dgm:pt modelId="{5DE34A1D-2AF7-427F-B412-0CC2EA1F205F}" type="sibTrans" cxnId="{3C429FF6-17D0-4E6A-A841-689857D3232B}">
      <dgm:prSet/>
      <dgm:spPr/>
      <dgm:t>
        <a:bodyPr/>
        <a:lstStyle/>
        <a:p>
          <a:endParaRPr lang="ru-RU"/>
        </a:p>
      </dgm:t>
    </dgm:pt>
    <dgm:pt modelId="{EFE3DBE0-D741-4A7B-99E9-7122F334E690}">
      <dgm:prSet/>
      <dgm:spPr/>
      <dgm:t>
        <a:bodyPr/>
        <a:lstStyle/>
        <a:p>
          <a:pPr rtl="0"/>
          <a:r>
            <a:rPr lang="ru-RU" dirty="0" smtClean="0"/>
            <a:t>временное наблюдение за поведением персонала; </a:t>
          </a:r>
          <a:endParaRPr lang="ru-RU" dirty="0"/>
        </a:p>
      </dgm:t>
    </dgm:pt>
    <dgm:pt modelId="{CF356AA9-4F29-4E3F-9B7A-14E621D94C43}" type="parTrans" cxnId="{FEEED5D4-5296-4DEC-BB04-5BD55E5A62DB}">
      <dgm:prSet/>
      <dgm:spPr/>
      <dgm:t>
        <a:bodyPr/>
        <a:lstStyle/>
        <a:p>
          <a:endParaRPr lang="ru-RU"/>
        </a:p>
      </dgm:t>
    </dgm:pt>
    <dgm:pt modelId="{48FBE85D-1D2D-4443-AA93-94CF6B8638C8}" type="sibTrans" cxnId="{FEEED5D4-5296-4DEC-BB04-5BD55E5A62DB}">
      <dgm:prSet/>
      <dgm:spPr/>
      <dgm:t>
        <a:bodyPr/>
        <a:lstStyle/>
        <a:p>
          <a:endParaRPr lang="ru-RU"/>
        </a:p>
      </dgm:t>
    </dgm:pt>
    <dgm:pt modelId="{2D5BED0C-DB75-4CAE-AA28-CCD15A95995C}">
      <dgm:prSet/>
      <dgm:spPr/>
      <dgm:t>
        <a:bodyPr/>
        <a:lstStyle/>
        <a:p>
          <a:pPr rtl="0"/>
          <a:r>
            <a:rPr lang="ru-RU" dirty="0" smtClean="0"/>
            <a:t>периодическое анкетирование. Наиболее популярные и зарекомендовавшие себя </a:t>
          </a:r>
          <a:r>
            <a:rPr lang="ru-RU" dirty="0" err="1" smtClean="0"/>
            <a:t>опросники</a:t>
          </a:r>
          <a:r>
            <a:rPr lang="ru-RU" dirty="0" smtClean="0"/>
            <a:t> – анкета по шкале </a:t>
          </a:r>
          <a:r>
            <a:rPr lang="ru-RU" dirty="0" err="1" smtClean="0"/>
            <a:t>Терстоуна</a:t>
          </a:r>
          <a:r>
            <a:rPr lang="ru-RU" dirty="0" smtClean="0"/>
            <a:t>, </a:t>
          </a:r>
          <a:r>
            <a:rPr lang="ru-RU" dirty="0" err="1" smtClean="0"/>
            <a:t>экспресс-опросник</a:t>
          </a:r>
          <a:r>
            <a:rPr lang="ru-RU" dirty="0" smtClean="0"/>
            <a:t> выявления лояльности, а также анкеты на тему «Понимание целей компании», «Проявление заботы», «Удовлетворенность персонала» и др.</a:t>
          </a:r>
          <a:br>
            <a:rPr lang="ru-RU" dirty="0" smtClean="0"/>
          </a:br>
          <a:r>
            <a:rPr lang="ru-RU" dirty="0" smtClean="0"/>
            <a:t/>
          </a:r>
          <a:br>
            <a:rPr lang="ru-RU" dirty="0" smtClean="0"/>
          </a:br>
          <a:endParaRPr lang="ru-RU" dirty="0"/>
        </a:p>
      </dgm:t>
    </dgm:pt>
    <dgm:pt modelId="{3F4D6817-B983-4BD7-B7C9-00C383D4AC75}" type="parTrans" cxnId="{1178EF3E-5428-4DD6-849B-EE523684FD68}">
      <dgm:prSet/>
      <dgm:spPr/>
      <dgm:t>
        <a:bodyPr/>
        <a:lstStyle/>
        <a:p>
          <a:endParaRPr lang="ru-RU"/>
        </a:p>
      </dgm:t>
    </dgm:pt>
    <dgm:pt modelId="{27CA2B9B-BB33-47D2-A8CB-FBDF7BA9DFCF}" type="sibTrans" cxnId="{1178EF3E-5428-4DD6-849B-EE523684FD68}">
      <dgm:prSet/>
      <dgm:spPr/>
      <dgm:t>
        <a:bodyPr/>
        <a:lstStyle/>
        <a:p>
          <a:endParaRPr lang="ru-RU"/>
        </a:p>
      </dgm:t>
    </dgm:pt>
    <dgm:pt modelId="{C4C6456C-F0CF-4BE3-8884-5FFAF6842327}" type="pres">
      <dgm:prSet presAssocID="{5FD7DFE3-BA44-4648-8CCF-07FB19D6661D}" presName="linear" presStyleCnt="0">
        <dgm:presLayoutVars>
          <dgm:animLvl val="lvl"/>
          <dgm:resizeHandles val="exact"/>
        </dgm:presLayoutVars>
      </dgm:prSet>
      <dgm:spPr/>
    </dgm:pt>
    <dgm:pt modelId="{B041380F-5177-4D4B-AFFA-5A3E93000433}" type="pres">
      <dgm:prSet presAssocID="{38D353C8-3CBB-49F9-9C1B-50342CF60FDE}" presName="parentText" presStyleLbl="node1" presStyleIdx="0" presStyleCnt="4">
        <dgm:presLayoutVars>
          <dgm:chMax val="0"/>
          <dgm:bulletEnabled val="1"/>
        </dgm:presLayoutVars>
      </dgm:prSet>
      <dgm:spPr/>
    </dgm:pt>
    <dgm:pt modelId="{1D1FE87C-FE14-48CD-B330-1B41CC948B51}" type="pres">
      <dgm:prSet presAssocID="{B3F8D443-64B6-43E7-B38F-0122C83AC45A}" presName="spacer" presStyleCnt="0"/>
      <dgm:spPr/>
    </dgm:pt>
    <dgm:pt modelId="{73FECDA0-9A57-4D12-9280-84F3CCC580CB}" type="pres">
      <dgm:prSet presAssocID="{34D550F5-02F4-4DFA-AE17-68585BD29EF8}" presName="parentText" presStyleLbl="node1" presStyleIdx="1" presStyleCnt="4">
        <dgm:presLayoutVars>
          <dgm:chMax val="0"/>
          <dgm:bulletEnabled val="1"/>
        </dgm:presLayoutVars>
      </dgm:prSet>
      <dgm:spPr/>
    </dgm:pt>
    <dgm:pt modelId="{D024DFC0-5AE7-4B0D-A6E6-1A810FFEB6AD}" type="pres">
      <dgm:prSet presAssocID="{5DE34A1D-2AF7-427F-B412-0CC2EA1F205F}" presName="spacer" presStyleCnt="0"/>
      <dgm:spPr/>
    </dgm:pt>
    <dgm:pt modelId="{2622EBF1-98FC-4117-B409-D56296496329}" type="pres">
      <dgm:prSet presAssocID="{EFE3DBE0-D741-4A7B-99E9-7122F334E690}" presName="parentText" presStyleLbl="node1" presStyleIdx="2" presStyleCnt="4">
        <dgm:presLayoutVars>
          <dgm:chMax val="0"/>
          <dgm:bulletEnabled val="1"/>
        </dgm:presLayoutVars>
      </dgm:prSet>
      <dgm:spPr/>
    </dgm:pt>
    <dgm:pt modelId="{34B59EBF-F6BC-4F18-834C-3C1A41E6E278}" type="pres">
      <dgm:prSet presAssocID="{48FBE85D-1D2D-4443-AA93-94CF6B8638C8}" presName="spacer" presStyleCnt="0"/>
      <dgm:spPr/>
    </dgm:pt>
    <dgm:pt modelId="{387AD6C0-D2FF-4022-AAAA-C2C067E7644B}" type="pres">
      <dgm:prSet presAssocID="{2D5BED0C-DB75-4CAE-AA28-CCD15A95995C}" presName="parentText" presStyleLbl="node1" presStyleIdx="3" presStyleCnt="4">
        <dgm:presLayoutVars>
          <dgm:chMax val="0"/>
          <dgm:bulletEnabled val="1"/>
        </dgm:presLayoutVars>
      </dgm:prSet>
      <dgm:spPr/>
    </dgm:pt>
  </dgm:ptLst>
  <dgm:cxnLst>
    <dgm:cxn modelId="{52493E33-B4DC-45BB-A0F8-AA04783659D9}" type="presOf" srcId="{2D5BED0C-DB75-4CAE-AA28-CCD15A95995C}" destId="{387AD6C0-D2FF-4022-AAAA-C2C067E7644B}" srcOrd="0" destOrd="0" presId="urn:microsoft.com/office/officeart/2005/8/layout/vList2"/>
    <dgm:cxn modelId="{FEEED5D4-5296-4DEC-BB04-5BD55E5A62DB}" srcId="{5FD7DFE3-BA44-4648-8CCF-07FB19D6661D}" destId="{EFE3DBE0-D741-4A7B-99E9-7122F334E690}" srcOrd="2" destOrd="0" parTransId="{CF356AA9-4F29-4E3F-9B7A-14E621D94C43}" sibTransId="{48FBE85D-1D2D-4443-AA93-94CF6B8638C8}"/>
    <dgm:cxn modelId="{777F52A6-02D0-4821-9ADB-CB03B2285C2F}" type="presOf" srcId="{34D550F5-02F4-4DFA-AE17-68585BD29EF8}" destId="{73FECDA0-9A57-4D12-9280-84F3CCC580CB}" srcOrd="0" destOrd="0" presId="urn:microsoft.com/office/officeart/2005/8/layout/vList2"/>
    <dgm:cxn modelId="{5E3AAB48-026F-43FA-A4DA-2B4F97C96E2C}" type="presOf" srcId="{38D353C8-3CBB-49F9-9C1B-50342CF60FDE}" destId="{B041380F-5177-4D4B-AFFA-5A3E93000433}" srcOrd="0" destOrd="0" presId="urn:microsoft.com/office/officeart/2005/8/layout/vList2"/>
    <dgm:cxn modelId="{745477E5-1C3C-4456-B43A-AA24CE0C6CDE}" srcId="{5FD7DFE3-BA44-4648-8CCF-07FB19D6661D}" destId="{38D353C8-3CBB-49F9-9C1B-50342CF60FDE}" srcOrd="0" destOrd="0" parTransId="{0D452FAB-8C25-41EF-A88F-E7D6159CDFE2}" sibTransId="{B3F8D443-64B6-43E7-B38F-0122C83AC45A}"/>
    <dgm:cxn modelId="{3C429FF6-17D0-4E6A-A841-689857D3232B}" srcId="{5FD7DFE3-BA44-4648-8CCF-07FB19D6661D}" destId="{34D550F5-02F4-4DFA-AE17-68585BD29EF8}" srcOrd="1" destOrd="0" parTransId="{96CACEDE-0BA2-4052-8539-E1F393976CFC}" sibTransId="{5DE34A1D-2AF7-427F-B412-0CC2EA1F205F}"/>
    <dgm:cxn modelId="{1178EF3E-5428-4DD6-849B-EE523684FD68}" srcId="{5FD7DFE3-BA44-4648-8CCF-07FB19D6661D}" destId="{2D5BED0C-DB75-4CAE-AA28-CCD15A95995C}" srcOrd="3" destOrd="0" parTransId="{3F4D6817-B983-4BD7-B7C9-00C383D4AC75}" sibTransId="{27CA2B9B-BB33-47D2-A8CB-FBDF7BA9DFCF}"/>
    <dgm:cxn modelId="{9434397B-6BEA-4B8F-9930-1DCB0AC77F1C}" type="presOf" srcId="{EFE3DBE0-D741-4A7B-99E9-7122F334E690}" destId="{2622EBF1-98FC-4117-B409-D56296496329}" srcOrd="0" destOrd="0" presId="urn:microsoft.com/office/officeart/2005/8/layout/vList2"/>
    <dgm:cxn modelId="{446D6BC4-48E3-4B1F-B21F-CFAD17D61A23}" type="presOf" srcId="{5FD7DFE3-BA44-4648-8CCF-07FB19D6661D}" destId="{C4C6456C-F0CF-4BE3-8884-5FFAF6842327}" srcOrd="0" destOrd="0" presId="urn:microsoft.com/office/officeart/2005/8/layout/vList2"/>
    <dgm:cxn modelId="{B89DABFD-0304-4A77-83F0-84CCA0335199}" type="presParOf" srcId="{C4C6456C-F0CF-4BE3-8884-5FFAF6842327}" destId="{B041380F-5177-4D4B-AFFA-5A3E93000433}" srcOrd="0" destOrd="0" presId="urn:microsoft.com/office/officeart/2005/8/layout/vList2"/>
    <dgm:cxn modelId="{ABB1EDEA-4E85-4503-BE0B-A64BC89E8F7F}" type="presParOf" srcId="{C4C6456C-F0CF-4BE3-8884-5FFAF6842327}" destId="{1D1FE87C-FE14-48CD-B330-1B41CC948B51}" srcOrd="1" destOrd="0" presId="urn:microsoft.com/office/officeart/2005/8/layout/vList2"/>
    <dgm:cxn modelId="{514AF0AA-B987-4581-A2AE-A9038DBCDEA7}" type="presParOf" srcId="{C4C6456C-F0CF-4BE3-8884-5FFAF6842327}" destId="{73FECDA0-9A57-4D12-9280-84F3CCC580CB}" srcOrd="2" destOrd="0" presId="urn:microsoft.com/office/officeart/2005/8/layout/vList2"/>
    <dgm:cxn modelId="{43311385-CE9C-4BB8-A175-0CC2C8F7942F}" type="presParOf" srcId="{C4C6456C-F0CF-4BE3-8884-5FFAF6842327}" destId="{D024DFC0-5AE7-4B0D-A6E6-1A810FFEB6AD}" srcOrd="3" destOrd="0" presId="urn:microsoft.com/office/officeart/2005/8/layout/vList2"/>
    <dgm:cxn modelId="{B0AEE3AF-4188-4FAC-9E72-F1626855590B}" type="presParOf" srcId="{C4C6456C-F0CF-4BE3-8884-5FFAF6842327}" destId="{2622EBF1-98FC-4117-B409-D56296496329}" srcOrd="4" destOrd="0" presId="urn:microsoft.com/office/officeart/2005/8/layout/vList2"/>
    <dgm:cxn modelId="{C48CF315-5609-438F-A093-B10D8645ABA0}" type="presParOf" srcId="{C4C6456C-F0CF-4BE3-8884-5FFAF6842327}" destId="{34B59EBF-F6BC-4F18-834C-3C1A41E6E278}" srcOrd="5" destOrd="0" presId="urn:microsoft.com/office/officeart/2005/8/layout/vList2"/>
    <dgm:cxn modelId="{12499774-BCA3-47C2-89DA-7F56403F3832}" type="presParOf" srcId="{C4C6456C-F0CF-4BE3-8884-5FFAF6842327}" destId="{387AD6C0-D2FF-4022-AAAA-C2C067E7644B}" srcOrd="6"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89818C89-0610-4D98-B999-B0550A944CD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AF70B00C-0C66-4278-9094-422218CF7EF5}">
      <dgm:prSet/>
      <dgm:spPr/>
      <dgm:t>
        <a:bodyPr/>
        <a:lstStyle/>
        <a:p>
          <a:pPr rtl="0"/>
          <a:r>
            <a:rPr lang="ru-RU" b="1" dirty="0" smtClean="0"/>
            <a:t>Выполнила: аспирантка 3-го курса </a:t>
          </a:r>
          <a:r>
            <a:rPr lang="ru-RU" b="1" dirty="0" err="1" smtClean="0"/>
            <a:t>Кожахметова</a:t>
          </a:r>
          <a:r>
            <a:rPr lang="ru-RU" b="1" dirty="0" smtClean="0"/>
            <a:t> А.Г.</a:t>
          </a:r>
          <a:endParaRPr lang="ru-RU" b="1" dirty="0"/>
        </a:p>
      </dgm:t>
    </dgm:pt>
    <dgm:pt modelId="{E2CD4E5D-19B3-438C-979D-1FBAE22BF4E3}" type="parTrans" cxnId="{3FC22486-D362-4762-9E1D-DFE6488FBEDE}">
      <dgm:prSet/>
      <dgm:spPr/>
      <dgm:t>
        <a:bodyPr/>
        <a:lstStyle/>
        <a:p>
          <a:endParaRPr lang="ru-RU"/>
        </a:p>
      </dgm:t>
    </dgm:pt>
    <dgm:pt modelId="{9B137A59-2A96-48AA-8BA7-DA121C63A7B5}" type="sibTrans" cxnId="{3FC22486-D362-4762-9E1D-DFE6488FBEDE}">
      <dgm:prSet/>
      <dgm:spPr/>
      <dgm:t>
        <a:bodyPr/>
        <a:lstStyle/>
        <a:p>
          <a:endParaRPr lang="ru-RU"/>
        </a:p>
      </dgm:t>
    </dgm:pt>
    <dgm:pt modelId="{0C02A03F-2B62-43A2-B283-E3780138A455}" type="pres">
      <dgm:prSet presAssocID="{89818C89-0610-4D98-B999-B0550A944CD6}" presName="linear" presStyleCnt="0">
        <dgm:presLayoutVars>
          <dgm:animLvl val="lvl"/>
          <dgm:resizeHandles val="exact"/>
        </dgm:presLayoutVars>
      </dgm:prSet>
      <dgm:spPr/>
    </dgm:pt>
    <dgm:pt modelId="{E0CCBBA0-1BC7-4761-AC08-6903B9E76068}" type="pres">
      <dgm:prSet presAssocID="{AF70B00C-0C66-4278-9094-422218CF7EF5}" presName="parentText" presStyleLbl="node1" presStyleIdx="0" presStyleCnt="1">
        <dgm:presLayoutVars>
          <dgm:chMax val="0"/>
          <dgm:bulletEnabled val="1"/>
        </dgm:presLayoutVars>
      </dgm:prSet>
      <dgm:spPr/>
    </dgm:pt>
  </dgm:ptLst>
  <dgm:cxnLst>
    <dgm:cxn modelId="{3FC22486-D362-4762-9E1D-DFE6488FBEDE}" srcId="{89818C89-0610-4D98-B999-B0550A944CD6}" destId="{AF70B00C-0C66-4278-9094-422218CF7EF5}" srcOrd="0" destOrd="0" parTransId="{E2CD4E5D-19B3-438C-979D-1FBAE22BF4E3}" sibTransId="{9B137A59-2A96-48AA-8BA7-DA121C63A7B5}"/>
    <dgm:cxn modelId="{6B3487D8-93DA-4E0B-812B-BEB80D107223}" type="presOf" srcId="{89818C89-0610-4D98-B999-B0550A944CD6}" destId="{0C02A03F-2B62-43A2-B283-E3780138A455}" srcOrd="0" destOrd="0" presId="urn:microsoft.com/office/officeart/2005/8/layout/vList2"/>
    <dgm:cxn modelId="{6FFD7C1F-B549-499A-A144-4DD9D02F189C}" type="presOf" srcId="{AF70B00C-0C66-4278-9094-422218CF7EF5}" destId="{E0CCBBA0-1BC7-4761-AC08-6903B9E76068}" srcOrd="0" destOrd="0" presId="urn:microsoft.com/office/officeart/2005/8/layout/vList2"/>
    <dgm:cxn modelId="{B81FA00C-33B6-4859-8664-F95A118F6DA7}" type="presParOf" srcId="{0C02A03F-2B62-43A2-B283-E3780138A455}" destId="{E0CCBBA0-1BC7-4761-AC08-6903B9E76068}" srcOrd="0" destOrd="0" presId="urn:microsoft.com/office/officeart/2005/8/layout/vList2"/>
  </dgm:cxnLst>
  <dgm:bg/>
  <dgm:whole/>
</dgm:dataModel>
</file>

<file path=ppt/diagrams/data20.xml><?xml version="1.0" encoding="utf-8"?>
<dgm:dataModel xmlns:dgm="http://schemas.openxmlformats.org/drawingml/2006/diagram" xmlns:a="http://schemas.openxmlformats.org/drawingml/2006/main">
  <dgm:ptLst>
    <dgm:pt modelId="{4CDAE803-F3C3-47A9-ABCB-1C8E489CAA7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2EC3A9CB-632D-4F51-818D-49C75A66C57B}">
      <dgm:prSet/>
      <dgm:spPr/>
      <dgm:t>
        <a:bodyPr/>
        <a:lstStyle/>
        <a:p>
          <a:pPr algn="ctr" rtl="0"/>
          <a:r>
            <a:rPr lang="ru-RU" dirty="0" smtClean="0"/>
            <a:t>Сбербанк</a:t>
          </a:r>
          <a:endParaRPr lang="ru-RU" dirty="0"/>
        </a:p>
      </dgm:t>
    </dgm:pt>
    <dgm:pt modelId="{92AE9378-FC5A-4A8D-8D7E-0774A8DA52DF}" type="parTrans" cxnId="{11CBC630-2851-4D44-8AB8-9B9CBFD811AA}">
      <dgm:prSet/>
      <dgm:spPr/>
      <dgm:t>
        <a:bodyPr/>
        <a:lstStyle/>
        <a:p>
          <a:endParaRPr lang="ru-RU"/>
        </a:p>
      </dgm:t>
    </dgm:pt>
    <dgm:pt modelId="{6C4ED2C8-4C30-4C46-95ED-6AB405EB3A8D}" type="sibTrans" cxnId="{11CBC630-2851-4D44-8AB8-9B9CBFD811AA}">
      <dgm:prSet/>
      <dgm:spPr/>
      <dgm:t>
        <a:bodyPr/>
        <a:lstStyle/>
        <a:p>
          <a:endParaRPr lang="ru-RU"/>
        </a:p>
      </dgm:t>
    </dgm:pt>
    <dgm:pt modelId="{711F6BE7-6090-4831-9550-AA1B8E722189}" type="pres">
      <dgm:prSet presAssocID="{4CDAE803-F3C3-47A9-ABCB-1C8E489CAA79}" presName="linear" presStyleCnt="0">
        <dgm:presLayoutVars>
          <dgm:animLvl val="lvl"/>
          <dgm:resizeHandles val="exact"/>
        </dgm:presLayoutVars>
      </dgm:prSet>
      <dgm:spPr/>
    </dgm:pt>
    <dgm:pt modelId="{D80E71A6-C7C9-4965-BDF3-B83FF413A619}" type="pres">
      <dgm:prSet presAssocID="{2EC3A9CB-632D-4F51-818D-49C75A66C57B}" presName="parentText" presStyleLbl="node1" presStyleIdx="0" presStyleCnt="1">
        <dgm:presLayoutVars>
          <dgm:chMax val="0"/>
          <dgm:bulletEnabled val="1"/>
        </dgm:presLayoutVars>
      </dgm:prSet>
      <dgm:spPr/>
    </dgm:pt>
  </dgm:ptLst>
  <dgm:cxnLst>
    <dgm:cxn modelId="{EB5A064F-ABF6-4AED-A867-FB32386E9651}" type="presOf" srcId="{4CDAE803-F3C3-47A9-ABCB-1C8E489CAA79}" destId="{711F6BE7-6090-4831-9550-AA1B8E722189}" srcOrd="0" destOrd="0" presId="urn:microsoft.com/office/officeart/2005/8/layout/vList2"/>
    <dgm:cxn modelId="{11CBC630-2851-4D44-8AB8-9B9CBFD811AA}" srcId="{4CDAE803-F3C3-47A9-ABCB-1C8E489CAA79}" destId="{2EC3A9CB-632D-4F51-818D-49C75A66C57B}" srcOrd="0" destOrd="0" parTransId="{92AE9378-FC5A-4A8D-8D7E-0774A8DA52DF}" sibTransId="{6C4ED2C8-4C30-4C46-95ED-6AB405EB3A8D}"/>
    <dgm:cxn modelId="{E84D72BE-CB08-476A-AC11-33E251804DE1}" type="presOf" srcId="{2EC3A9CB-632D-4F51-818D-49C75A66C57B}" destId="{D80E71A6-C7C9-4965-BDF3-B83FF413A619}" srcOrd="0" destOrd="0" presId="urn:microsoft.com/office/officeart/2005/8/layout/vList2"/>
    <dgm:cxn modelId="{F2E7924F-E8C1-4967-8DE3-E846224EC752}" type="presParOf" srcId="{711F6BE7-6090-4831-9550-AA1B8E722189}" destId="{D80E71A6-C7C9-4965-BDF3-B83FF413A619}" srcOrd="0" destOrd="0" presId="urn:microsoft.com/office/officeart/2005/8/layout/vList2"/>
  </dgm:cxnLst>
  <dgm:bg/>
  <dgm:whole/>
</dgm:dataModel>
</file>

<file path=ppt/diagrams/data21.xml><?xml version="1.0" encoding="utf-8"?>
<dgm:dataModel xmlns:dgm="http://schemas.openxmlformats.org/drawingml/2006/diagram" xmlns:a="http://schemas.openxmlformats.org/drawingml/2006/main">
  <dgm:ptLst>
    <dgm:pt modelId="{2DAE66D1-F124-4949-8EB9-8498686CFA5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77D90D42-C73E-43BA-8E6C-E3FF2EC70BB8}">
      <dgm:prSet/>
      <dgm:spPr/>
      <dgm:t>
        <a:bodyPr/>
        <a:lstStyle/>
        <a:p>
          <a:pPr rtl="0"/>
          <a:r>
            <a:rPr lang="ru-RU" dirty="0" smtClean="0"/>
            <a:t>В первую очередь, для сотрудников – это место, где их ценят и проявляют заботу. Банк дает им возможность профессионального развития и карьерного роста. Сотрудники активно участвуют во всех процессах, они – цельный механизм, а не детали в отдельности. Сбербанк предоставляет интересную работу, которой можно гордиться. </a:t>
          </a:r>
          <a:endParaRPr lang="ru-RU" dirty="0"/>
        </a:p>
      </dgm:t>
    </dgm:pt>
    <dgm:pt modelId="{669D6058-3910-4EA1-9277-EF757DD8E53B}" type="parTrans" cxnId="{E4A81541-427B-4258-8AC8-9C415318468A}">
      <dgm:prSet/>
      <dgm:spPr/>
      <dgm:t>
        <a:bodyPr/>
        <a:lstStyle/>
        <a:p>
          <a:endParaRPr lang="ru-RU"/>
        </a:p>
      </dgm:t>
    </dgm:pt>
    <dgm:pt modelId="{BA8228F3-F67E-4B16-B30F-21AA95F9F2F5}" type="sibTrans" cxnId="{E4A81541-427B-4258-8AC8-9C415318468A}">
      <dgm:prSet/>
      <dgm:spPr/>
      <dgm:t>
        <a:bodyPr/>
        <a:lstStyle/>
        <a:p>
          <a:endParaRPr lang="ru-RU"/>
        </a:p>
      </dgm:t>
    </dgm:pt>
    <dgm:pt modelId="{E766BC08-85E3-4E4F-8BC8-2D5732C17FFF}" type="pres">
      <dgm:prSet presAssocID="{2DAE66D1-F124-4949-8EB9-8498686CFA52}" presName="linear" presStyleCnt="0">
        <dgm:presLayoutVars>
          <dgm:animLvl val="lvl"/>
          <dgm:resizeHandles val="exact"/>
        </dgm:presLayoutVars>
      </dgm:prSet>
      <dgm:spPr/>
    </dgm:pt>
    <dgm:pt modelId="{1028A10D-3657-4C23-8DD8-200E9E702DAC}" type="pres">
      <dgm:prSet presAssocID="{77D90D42-C73E-43BA-8E6C-E3FF2EC70BB8}" presName="parentText" presStyleLbl="node1" presStyleIdx="0" presStyleCnt="1">
        <dgm:presLayoutVars>
          <dgm:chMax val="0"/>
          <dgm:bulletEnabled val="1"/>
        </dgm:presLayoutVars>
      </dgm:prSet>
      <dgm:spPr/>
    </dgm:pt>
  </dgm:ptLst>
  <dgm:cxnLst>
    <dgm:cxn modelId="{0A3DEEF6-3C9C-4F3C-83CD-6A7C24847B50}" type="presOf" srcId="{2DAE66D1-F124-4949-8EB9-8498686CFA52}" destId="{E766BC08-85E3-4E4F-8BC8-2D5732C17FFF}" srcOrd="0" destOrd="0" presId="urn:microsoft.com/office/officeart/2005/8/layout/vList2"/>
    <dgm:cxn modelId="{41DA691D-0124-4692-B1CD-C17D802E9C78}" type="presOf" srcId="{77D90D42-C73E-43BA-8E6C-E3FF2EC70BB8}" destId="{1028A10D-3657-4C23-8DD8-200E9E702DAC}" srcOrd="0" destOrd="0" presId="urn:microsoft.com/office/officeart/2005/8/layout/vList2"/>
    <dgm:cxn modelId="{E4A81541-427B-4258-8AC8-9C415318468A}" srcId="{2DAE66D1-F124-4949-8EB9-8498686CFA52}" destId="{77D90D42-C73E-43BA-8E6C-E3FF2EC70BB8}" srcOrd="0" destOrd="0" parTransId="{669D6058-3910-4EA1-9277-EF757DD8E53B}" sibTransId="{BA8228F3-F67E-4B16-B30F-21AA95F9F2F5}"/>
    <dgm:cxn modelId="{0B1B03FB-3947-4686-8A14-DCFD5EBAF65C}" type="presParOf" srcId="{E766BC08-85E3-4E4F-8BC8-2D5732C17FFF}" destId="{1028A10D-3657-4C23-8DD8-200E9E702DAC}" srcOrd="0" destOrd="0" presId="urn:microsoft.com/office/officeart/2005/8/layout/vList2"/>
  </dgm:cxnLst>
  <dgm:bg/>
  <dgm:whole/>
</dgm:dataModel>
</file>

<file path=ppt/diagrams/data22.xml><?xml version="1.0" encoding="utf-8"?>
<dgm:dataModel xmlns:dgm="http://schemas.openxmlformats.org/drawingml/2006/diagram" xmlns:a="http://schemas.openxmlformats.org/drawingml/2006/main">
  <dgm:ptLst>
    <dgm:pt modelId="{0080B82A-02FB-44F3-896B-A5AE2E59C63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BDB397BB-3B8A-4ED2-952E-82B9CF582107}">
      <dgm:prSet/>
      <dgm:spPr/>
      <dgm:t>
        <a:bodyPr/>
        <a:lstStyle/>
        <a:p>
          <a:pPr rtl="0"/>
          <a:r>
            <a:rPr lang="ru-RU" dirty="0" smtClean="0"/>
            <a:t>В Сбербанке большое внимание уделяется повышению лояльности персонала. В исследовании лояльности приняли участие 148 тыс. сотрудников. За год индекс вовлеченности значительно вырос – с 61,2 до 68,9 пунктов. Среднее значение для финансовых компаний мира - 69,0 пунктов. Выросла удовлетворенность важнейшими факторами, связанными с работой в Банке: имиджем высшего руководства, системой вознаграждений и льготами для сотрудников. Положительная динамика обусловлена откликом работников на системное повышение заработных плат [7].</a:t>
          </a:r>
          <a:endParaRPr lang="ru-RU" dirty="0"/>
        </a:p>
      </dgm:t>
    </dgm:pt>
    <dgm:pt modelId="{EDCCFD12-3903-4D06-956E-54F95C4D90CD}" type="parTrans" cxnId="{9FFC997E-45DE-442A-BAA2-592598B40A31}">
      <dgm:prSet/>
      <dgm:spPr/>
      <dgm:t>
        <a:bodyPr/>
        <a:lstStyle/>
        <a:p>
          <a:endParaRPr lang="ru-RU"/>
        </a:p>
      </dgm:t>
    </dgm:pt>
    <dgm:pt modelId="{A86778C6-1AF0-4C8F-AE06-754EABF4B3AF}" type="sibTrans" cxnId="{9FFC997E-45DE-442A-BAA2-592598B40A31}">
      <dgm:prSet/>
      <dgm:spPr/>
      <dgm:t>
        <a:bodyPr/>
        <a:lstStyle/>
        <a:p>
          <a:endParaRPr lang="ru-RU"/>
        </a:p>
      </dgm:t>
    </dgm:pt>
    <dgm:pt modelId="{38049B2C-9C9E-4ECF-9345-F2EB1B38D3A5}" type="pres">
      <dgm:prSet presAssocID="{0080B82A-02FB-44F3-896B-A5AE2E59C632}" presName="linear" presStyleCnt="0">
        <dgm:presLayoutVars>
          <dgm:animLvl val="lvl"/>
          <dgm:resizeHandles val="exact"/>
        </dgm:presLayoutVars>
      </dgm:prSet>
      <dgm:spPr/>
    </dgm:pt>
    <dgm:pt modelId="{4E5EC4AA-2CA1-451B-8BFF-FA2D29C817E6}" type="pres">
      <dgm:prSet presAssocID="{BDB397BB-3B8A-4ED2-952E-82B9CF582107}" presName="parentText" presStyleLbl="node1" presStyleIdx="0" presStyleCnt="1" custScaleY="107813">
        <dgm:presLayoutVars>
          <dgm:chMax val="0"/>
          <dgm:bulletEnabled val="1"/>
        </dgm:presLayoutVars>
      </dgm:prSet>
      <dgm:spPr/>
    </dgm:pt>
  </dgm:ptLst>
  <dgm:cxnLst>
    <dgm:cxn modelId="{9FFC997E-45DE-442A-BAA2-592598B40A31}" srcId="{0080B82A-02FB-44F3-896B-A5AE2E59C632}" destId="{BDB397BB-3B8A-4ED2-952E-82B9CF582107}" srcOrd="0" destOrd="0" parTransId="{EDCCFD12-3903-4D06-956E-54F95C4D90CD}" sibTransId="{A86778C6-1AF0-4C8F-AE06-754EABF4B3AF}"/>
    <dgm:cxn modelId="{E59E8326-9363-4622-8867-2D621671331B}" type="presOf" srcId="{BDB397BB-3B8A-4ED2-952E-82B9CF582107}" destId="{4E5EC4AA-2CA1-451B-8BFF-FA2D29C817E6}" srcOrd="0" destOrd="0" presId="urn:microsoft.com/office/officeart/2005/8/layout/vList2"/>
    <dgm:cxn modelId="{93744C8C-9DC2-40BA-BF27-1577D7A0DF84}" type="presOf" srcId="{0080B82A-02FB-44F3-896B-A5AE2E59C632}" destId="{38049B2C-9C9E-4ECF-9345-F2EB1B38D3A5}" srcOrd="0" destOrd="0" presId="urn:microsoft.com/office/officeart/2005/8/layout/vList2"/>
    <dgm:cxn modelId="{0028A4AD-CD53-454A-B4E2-A8A66370B26D}" type="presParOf" srcId="{38049B2C-9C9E-4ECF-9345-F2EB1B38D3A5}" destId="{4E5EC4AA-2CA1-451B-8BFF-FA2D29C817E6}" srcOrd="0" destOrd="0" presId="urn:microsoft.com/office/officeart/2005/8/layout/vList2"/>
  </dgm:cxnLst>
  <dgm:bg/>
  <dgm:whole/>
</dgm:dataModel>
</file>

<file path=ppt/diagrams/data23.xml><?xml version="1.0" encoding="utf-8"?>
<dgm:dataModel xmlns:dgm="http://schemas.openxmlformats.org/drawingml/2006/diagram" xmlns:a="http://schemas.openxmlformats.org/drawingml/2006/main">
  <dgm:ptLst>
    <dgm:pt modelId="{06A010BB-562B-46C5-8209-5F72BF6D9AB9}"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ru-RU"/>
        </a:p>
      </dgm:t>
    </dgm:pt>
    <dgm:pt modelId="{1724CC2F-B5CD-433E-8484-415647835D12}">
      <dgm:prSet/>
      <dgm:spPr/>
      <dgm:t>
        <a:bodyPr/>
        <a:lstStyle/>
        <a:p>
          <a:pPr rtl="0"/>
          <a:r>
            <a:rPr lang="ru-RU" dirty="0" smtClean="0"/>
            <a:t>Для Банка, большая часть сотрудников, которого имеет высшее образование, а, следовательно, и более высокий уровень потребностей и ожиданий, очень важно разработать варианты карьерного роста для каждой должности. Об условиях продвижения по службе все сотрудники должны быть хорошо информированы.Необходимо построение эффективной системы адаптации. Помимо активных мероприятий по формированию лояльности персонала следует проводить постоянный мониторинг уровня лояльности и его изменения во времени.</a:t>
          </a:r>
          <a:endParaRPr lang="ru-RU" dirty="0"/>
        </a:p>
      </dgm:t>
    </dgm:pt>
    <dgm:pt modelId="{6E62B1F5-D921-4176-A8A8-B17B3138A612}" type="parTrans" cxnId="{1E033263-E352-443F-91CE-5EA328234CF6}">
      <dgm:prSet/>
      <dgm:spPr/>
      <dgm:t>
        <a:bodyPr/>
        <a:lstStyle/>
        <a:p>
          <a:endParaRPr lang="ru-RU"/>
        </a:p>
      </dgm:t>
    </dgm:pt>
    <dgm:pt modelId="{CBECAFA7-C963-4C96-AC92-3C562055AFDE}" type="sibTrans" cxnId="{1E033263-E352-443F-91CE-5EA328234CF6}">
      <dgm:prSet/>
      <dgm:spPr/>
      <dgm:t>
        <a:bodyPr/>
        <a:lstStyle/>
        <a:p>
          <a:endParaRPr lang="ru-RU"/>
        </a:p>
      </dgm:t>
    </dgm:pt>
    <dgm:pt modelId="{0AF14574-2DAF-4645-A072-19D9883138B4}">
      <dgm:prSet/>
      <dgm:spPr/>
      <dgm:t>
        <a:bodyPr/>
        <a:lstStyle/>
        <a:p>
          <a:pPr rtl="0"/>
          <a:r>
            <a:rPr lang="ru-RU" dirty="0" smtClean="0"/>
            <a:t>Все меры, которые принимаются по уменьшению текучести и формированию лояльности персонала должны проводиться комплексно на основании предварительных исследований и изучении «болевых» точек организации.</a:t>
          </a:r>
          <a:endParaRPr lang="ru-RU" dirty="0"/>
        </a:p>
      </dgm:t>
    </dgm:pt>
    <dgm:pt modelId="{CBB9B8F7-41DE-4753-B970-C1E77320E8B0}" type="parTrans" cxnId="{6876062A-EFCE-4073-A5EB-034716D7424E}">
      <dgm:prSet/>
      <dgm:spPr/>
      <dgm:t>
        <a:bodyPr/>
        <a:lstStyle/>
        <a:p>
          <a:endParaRPr lang="ru-RU"/>
        </a:p>
      </dgm:t>
    </dgm:pt>
    <dgm:pt modelId="{BA2345B8-378A-408C-B93B-E75AA2E76E40}" type="sibTrans" cxnId="{6876062A-EFCE-4073-A5EB-034716D7424E}">
      <dgm:prSet/>
      <dgm:spPr/>
      <dgm:t>
        <a:bodyPr/>
        <a:lstStyle/>
        <a:p>
          <a:endParaRPr lang="ru-RU"/>
        </a:p>
      </dgm:t>
    </dgm:pt>
    <dgm:pt modelId="{9B519E2E-E63B-4C01-8185-1E6031EFE890}" type="pres">
      <dgm:prSet presAssocID="{06A010BB-562B-46C5-8209-5F72BF6D9AB9}" presName="linear" presStyleCnt="0">
        <dgm:presLayoutVars>
          <dgm:animLvl val="lvl"/>
          <dgm:resizeHandles val="exact"/>
        </dgm:presLayoutVars>
      </dgm:prSet>
      <dgm:spPr/>
    </dgm:pt>
    <dgm:pt modelId="{8C9B4978-7825-4D59-91FB-A7DFDC4D1B91}" type="pres">
      <dgm:prSet presAssocID="{1724CC2F-B5CD-433E-8484-415647835D12}" presName="parentText" presStyleLbl="node1" presStyleIdx="0" presStyleCnt="2">
        <dgm:presLayoutVars>
          <dgm:chMax val="0"/>
          <dgm:bulletEnabled val="1"/>
        </dgm:presLayoutVars>
      </dgm:prSet>
      <dgm:spPr/>
    </dgm:pt>
    <dgm:pt modelId="{332F6836-B04F-4D59-AED1-71C66B6488A6}" type="pres">
      <dgm:prSet presAssocID="{CBECAFA7-C963-4C96-AC92-3C562055AFDE}" presName="spacer" presStyleCnt="0"/>
      <dgm:spPr/>
    </dgm:pt>
    <dgm:pt modelId="{85721A8B-3E39-4A9F-A045-F3A9C8D60147}" type="pres">
      <dgm:prSet presAssocID="{0AF14574-2DAF-4645-A072-19D9883138B4}" presName="parentText" presStyleLbl="node1" presStyleIdx="1" presStyleCnt="2">
        <dgm:presLayoutVars>
          <dgm:chMax val="0"/>
          <dgm:bulletEnabled val="1"/>
        </dgm:presLayoutVars>
      </dgm:prSet>
      <dgm:spPr/>
    </dgm:pt>
  </dgm:ptLst>
  <dgm:cxnLst>
    <dgm:cxn modelId="{1E033263-E352-443F-91CE-5EA328234CF6}" srcId="{06A010BB-562B-46C5-8209-5F72BF6D9AB9}" destId="{1724CC2F-B5CD-433E-8484-415647835D12}" srcOrd="0" destOrd="0" parTransId="{6E62B1F5-D921-4176-A8A8-B17B3138A612}" sibTransId="{CBECAFA7-C963-4C96-AC92-3C562055AFDE}"/>
    <dgm:cxn modelId="{A43DFD1C-21BC-4D67-9126-C4930A57465C}" type="presOf" srcId="{0AF14574-2DAF-4645-A072-19D9883138B4}" destId="{85721A8B-3E39-4A9F-A045-F3A9C8D60147}" srcOrd="0" destOrd="0" presId="urn:microsoft.com/office/officeart/2005/8/layout/vList2"/>
    <dgm:cxn modelId="{3DEBC2FA-48C4-4D79-B748-E1BFD25B3B2B}" type="presOf" srcId="{06A010BB-562B-46C5-8209-5F72BF6D9AB9}" destId="{9B519E2E-E63B-4C01-8185-1E6031EFE890}" srcOrd="0" destOrd="0" presId="urn:microsoft.com/office/officeart/2005/8/layout/vList2"/>
    <dgm:cxn modelId="{6876062A-EFCE-4073-A5EB-034716D7424E}" srcId="{06A010BB-562B-46C5-8209-5F72BF6D9AB9}" destId="{0AF14574-2DAF-4645-A072-19D9883138B4}" srcOrd="1" destOrd="0" parTransId="{CBB9B8F7-41DE-4753-B970-C1E77320E8B0}" sibTransId="{BA2345B8-378A-408C-B93B-E75AA2E76E40}"/>
    <dgm:cxn modelId="{447BFEB5-5793-4CA7-B4FA-9A461F1E94C8}" type="presOf" srcId="{1724CC2F-B5CD-433E-8484-415647835D12}" destId="{8C9B4978-7825-4D59-91FB-A7DFDC4D1B91}" srcOrd="0" destOrd="0" presId="urn:microsoft.com/office/officeart/2005/8/layout/vList2"/>
    <dgm:cxn modelId="{C8F808E3-72AF-4788-9C0D-45A3CB82AE8F}" type="presParOf" srcId="{9B519E2E-E63B-4C01-8185-1E6031EFE890}" destId="{8C9B4978-7825-4D59-91FB-A7DFDC4D1B91}" srcOrd="0" destOrd="0" presId="urn:microsoft.com/office/officeart/2005/8/layout/vList2"/>
    <dgm:cxn modelId="{58FA0E9A-13BC-4CA9-9DE8-FE5AC38E184F}" type="presParOf" srcId="{9B519E2E-E63B-4C01-8185-1E6031EFE890}" destId="{332F6836-B04F-4D59-AED1-71C66B6488A6}" srcOrd="1" destOrd="0" presId="urn:microsoft.com/office/officeart/2005/8/layout/vList2"/>
    <dgm:cxn modelId="{48274AD9-3CD6-46BE-A011-694637D6591B}" type="presParOf" srcId="{9B519E2E-E63B-4C01-8185-1E6031EFE890}" destId="{85721A8B-3E39-4A9F-A045-F3A9C8D60147}" srcOrd="2" destOrd="0" presId="urn:microsoft.com/office/officeart/2005/8/layout/vList2"/>
  </dgm:cxnLst>
  <dgm:bg/>
  <dgm:whole/>
</dgm:dataModel>
</file>

<file path=ppt/diagrams/data24.xml><?xml version="1.0" encoding="utf-8"?>
<dgm:dataModel xmlns:dgm="http://schemas.openxmlformats.org/drawingml/2006/diagram" xmlns:a="http://schemas.openxmlformats.org/drawingml/2006/main">
  <dgm:ptLst>
    <dgm:pt modelId="{ED767EE8-C11B-448F-8A23-8D13B98C11A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A2444582-3869-4EBC-A6D2-40FCC3283907}">
      <dgm:prSet/>
      <dgm:spPr/>
      <dgm:t>
        <a:bodyPr/>
        <a:lstStyle/>
        <a:p>
          <a:pPr rtl="0"/>
          <a:r>
            <a:rPr lang="ru-RU" dirty="0" smtClean="0"/>
            <a:t>На основе соотношения уровней лояльности, предложенных К. </a:t>
          </a:r>
          <a:r>
            <a:rPr lang="ru-RU" dirty="0" err="1" smtClean="0"/>
            <a:t>Харским</a:t>
          </a:r>
          <a:r>
            <a:rPr lang="ru-RU" dirty="0" smtClean="0"/>
            <a:t>, можно составить шкалу лояльности (от низшего уровня к высшему):</a:t>
          </a:r>
          <a:br>
            <a:rPr lang="ru-RU" dirty="0" smtClean="0"/>
          </a:br>
          <a:r>
            <a:rPr lang="ru-RU" dirty="0" smtClean="0"/>
            <a:t/>
          </a:r>
          <a:br>
            <a:rPr lang="ru-RU" dirty="0" smtClean="0"/>
          </a:br>
          <a:endParaRPr lang="ru-RU" dirty="0"/>
        </a:p>
      </dgm:t>
    </dgm:pt>
    <dgm:pt modelId="{F1ABF5E9-1341-4C1E-98E4-9F3FEBE20E58}" type="parTrans" cxnId="{FD8B44CA-8B1F-4BB6-AD0D-0C12375F9A7A}">
      <dgm:prSet/>
      <dgm:spPr/>
      <dgm:t>
        <a:bodyPr/>
        <a:lstStyle/>
        <a:p>
          <a:endParaRPr lang="ru-RU"/>
        </a:p>
      </dgm:t>
    </dgm:pt>
    <dgm:pt modelId="{BCB4C2F3-04DA-4C3F-A7BB-EE770D75A153}" type="sibTrans" cxnId="{FD8B44CA-8B1F-4BB6-AD0D-0C12375F9A7A}">
      <dgm:prSet/>
      <dgm:spPr/>
      <dgm:t>
        <a:bodyPr/>
        <a:lstStyle/>
        <a:p>
          <a:endParaRPr lang="ru-RU"/>
        </a:p>
      </dgm:t>
    </dgm:pt>
    <dgm:pt modelId="{3E4CECA6-1B64-4206-B289-00DF14D1DBB7}" type="pres">
      <dgm:prSet presAssocID="{ED767EE8-C11B-448F-8A23-8D13B98C11A9}" presName="linear" presStyleCnt="0">
        <dgm:presLayoutVars>
          <dgm:animLvl val="lvl"/>
          <dgm:resizeHandles val="exact"/>
        </dgm:presLayoutVars>
      </dgm:prSet>
      <dgm:spPr/>
    </dgm:pt>
    <dgm:pt modelId="{ED00881D-4B5D-4D08-8E12-AB3C9C93D8D0}" type="pres">
      <dgm:prSet presAssocID="{A2444582-3869-4EBC-A6D2-40FCC3283907}" presName="parentText" presStyleLbl="node1" presStyleIdx="0" presStyleCnt="1">
        <dgm:presLayoutVars>
          <dgm:chMax val="0"/>
          <dgm:bulletEnabled val="1"/>
        </dgm:presLayoutVars>
      </dgm:prSet>
      <dgm:spPr/>
    </dgm:pt>
  </dgm:ptLst>
  <dgm:cxnLst>
    <dgm:cxn modelId="{FD8B44CA-8B1F-4BB6-AD0D-0C12375F9A7A}" srcId="{ED767EE8-C11B-448F-8A23-8D13B98C11A9}" destId="{A2444582-3869-4EBC-A6D2-40FCC3283907}" srcOrd="0" destOrd="0" parTransId="{F1ABF5E9-1341-4C1E-98E4-9F3FEBE20E58}" sibTransId="{BCB4C2F3-04DA-4C3F-A7BB-EE770D75A153}"/>
    <dgm:cxn modelId="{A4C2A389-E0F1-462D-91DB-E9F35EB298EF}" type="presOf" srcId="{ED767EE8-C11B-448F-8A23-8D13B98C11A9}" destId="{3E4CECA6-1B64-4206-B289-00DF14D1DBB7}" srcOrd="0" destOrd="0" presId="urn:microsoft.com/office/officeart/2005/8/layout/vList2"/>
    <dgm:cxn modelId="{59F0A9E6-1AB8-4194-A9F0-9440752A658A}" type="presOf" srcId="{A2444582-3869-4EBC-A6D2-40FCC3283907}" destId="{ED00881D-4B5D-4D08-8E12-AB3C9C93D8D0}" srcOrd="0" destOrd="0" presId="urn:microsoft.com/office/officeart/2005/8/layout/vList2"/>
    <dgm:cxn modelId="{019437BE-A893-4305-80EB-DEAEEB4B9A33}" type="presParOf" srcId="{3E4CECA6-1B64-4206-B289-00DF14D1DBB7}" destId="{ED00881D-4B5D-4D08-8E12-AB3C9C93D8D0}" srcOrd="0" destOrd="0" presId="urn:microsoft.com/office/officeart/2005/8/layout/vList2"/>
  </dgm:cxnLst>
  <dgm:bg/>
  <dgm:whole/>
</dgm:dataModel>
</file>

<file path=ppt/diagrams/data25.xml><?xml version="1.0" encoding="utf-8"?>
<dgm:dataModel xmlns:dgm="http://schemas.openxmlformats.org/drawingml/2006/diagram" xmlns:a="http://schemas.openxmlformats.org/drawingml/2006/main">
  <dgm:ptLst>
    <dgm:pt modelId="{D6A5731A-8C09-4339-B318-ECFEA4ABEA2B}" type="doc">
      <dgm:prSet loTypeId="urn:microsoft.com/office/officeart/2005/8/layout/vList2" loCatId="list" qsTypeId="urn:microsoft.com/office/officeart/2005/8/quickstyle/simple1" qsCatId="simple" csTypeId="urn:microsoft.com/office/officeart/2005/8/colors/accent2_2" csCatId="accent2"/>
      <dgm:spPr/>
      <dgm:t>
        <a:bodyPr/>
        <a:lstStyle/>
        <a:p>
          <a:endParaRPr lang="ru-RU"/>
        </a:p>
      </dgm:t>
    </dgm:pt>
    <dgm:pt modelId="{DFBD4189-6EBD-45D9-84C6-3F78F359C250}">
      <dgm:prSet/>
      <dgm:spPr/>
      <dgm:t>
        <a:bodyPr/>
        <a:lstStyle/>
        <a:p>
          <a:pPr rtl="0"/>
          <a:r>
            <a:rPr lang="ru-RU" dirty="0" smtClean="0"/>
            <a:t>Нулевая лояльность. Важно понимать, что отсутствие лояльности не подразумевает нелояльность – так можно охарактеризовать отношение к компании постороннего человека или новичка, который еще не успел сформировать свое собственное мнение. </a:t>
          </a:r>
          <a:endParaRPr lang="ru-RU" dirty="0"/>
        </a:p>
      </dgm:t>
    </dgm:pt>
    <dgm:pt modelId="{F63C4EFA-2481-43E5-9786-3E9FD34F7F15}" type="parTrans" cxnId="{FE79DAA5-2395-43E3-9B96-E1DFE84BB0AF}">
      <dgm:prSet/>
      <dgm:spPr/>
      <dgm:t>
        <a:bodyPr/>
        <a:lstStyle/>
        <a:p>
          <a:endParaRPr lang="ru-RU"/>
        </a:p>
      </dgm:t>
    </dgm:pt>
    <dgm:pt modelId="{6BBA6B44-1479-40A1-9DD5-1468ED2600C9}" type="sibTrans" cxnId="{FE79DAA5-2395-43E3-9B96-E1DFE84BB0AF}">
      <dgm:prSet/>
      <dgm:spPr/>
      <dgm:t>
        <a:bodyPr/>
        <a:lstStyle/>
        <a:p>
          <a:endParaRPr lang="ru-RU"/>
        </a:p>
      </dgm:t>
    </dgm:pt>
    <dgm:pt modelId="{D017152D-0BB4-4542-937F-2DF5C8B6036A}">
      <dgm:prSet/>
      <dgm:spPr/>
      <dgm:t>
        <a:bodyPr/>
        <a:lstStyle/>
        <a:p>
          <a:pPr rtl="0"/>
          <a:r>
            <a:rPr lang="ru-RU" dirty="0" smtClean="0"/>
            <a:t>Лояльность на уровне внешних атрибутов. Это внешние признаки, позволяющие соотнести человека с конкретной фирмой – одежда с логотипами компании, записные книжки, кружки и т. д. Уже на этом уровне сотрудник психологически не может демонстрировать свою нелояльность, так как ему приходится выступать от лица фирмы. </a:t>
          </a:r>
          <a:endParaRPr lang="ru-RU" dirty="0"/>
        </a:p>
      </dgm:t>
    </dgm:pt>
    <dgm:pt modelId="{66EDED27-3EC6-4580-9EA5-FE57B00CF60F}" type="parTrans" cxnId="{804E3A80-95B0-4023-BACE-F3386BD51323}">
      <dgm:prSet/>
      <dgm:spPr/>
      <dgm:t>
        <a:bodyPr/>
        <a:lstStyle/>
        <a:p>
          <a:endParaRPr lang="ru-RU"/>
        </a:p>
      </dgm:t>
    </dgm:pt>
    <dgm:pt modelId="{2360BB84-0C8B-431F-B534-C6F5E20EDC33}" type="sibTrans" cxnId="{804E3A80-95B0-4023-BACE-F3386BD51323}">
      <dgm:prSet/>
      <dgm:spPr/>
      <dgm:t>
        <a:bodyPr/>
        <a:lstStyle/>
        <a:p>
          <a:endParaRPr lang="ru-RU"/>
        </a:p>
      </dgm:t>
    </dgm:pt>
    <dgm:pt modelId="{788184DE-0F9D-4855-99B7-1618A04A13BF}">
      <dgm:prSet/>
      <dgm:spPr/>
      <dgm:t>
        <a:bodyPr/>
        <a:lstStyle/>
        <a:p>
          <a:pPr rtl="0"/>
          <a:r>
            <a:rPr lang="ru-RU" dirty="0" smtClean="0"/>
            <a:t>На уровне поступков. Подразумевается копирование новым сотрудником линий поведения, заданных в коллективе – участие в корпоративных мероприятиях и др.</a:t>
          </a:r>
          <a:endParaRPr lang="ru-RU" dirty="0"/>
        </a:p>
      </dgm:t>
    </dgm:pt>
    <dgm:pt modelId="{B32F2B08-DB3E-4C8A-B0F5-2AFB0DA28896}" type="parTrans" cxnId="{A89C4D1C-31C2-4453-BB72-3B7096BB17A6}">
      <dgm:prSet/>
      <dgm:spPr/>
      <dgm:t>
        <a:bodyPr/>
        <a:lstStyle/>
        <a:p>
          <a:endParaRPr lang="ru-RU"/>
        </a:p>
      </dgm:t>
    </dgm:pt>
    <dgm:pt modelId="{9EEA9B89-5DF0-4EB9-8782-8B77BE58C2B8}" type="sibTrans" cxnId="{A89C4D1C-31C2-4453-BB72-3B7096BB17A6}">
      <dgm:prSet/>
      <dgm:spPr/>
      <dgm:t>
        <a:bodyPr/>
        <a:lstStyle/>
        <a:p>
          <a:endParaRPr lang="ru-RU"/>
        </a:p>
      </dgm:t>
    </dgm:pt>
    <dgm:pt modelId="{D1812219-8D9F-4B13-A52E-5E47FF4D971C}">
      <dgm:prSet/>
      <dgm:spPr/>
      <dgm:t>
        <a:bodyPr/>
        <a:lstStyle/>
        <a:p>
          <a:pPr rtl="0"/>
          <a:r>
            <a:rPr lang="ru-RU" dirty="0" smtClean="0"/>
            <a:t>На уровне убеждений. В этом случае сотрудник склонен действовать на благо компании, соотнося свои интересы с интересами коллектива. Достаточно, если такого уровня достигнет хотя бы 15% работников. </a:t>
          </a:r>
          <a:endParaRPr lang="ru-RU" dirty="0"/>
        </a:p>
      </dgm:t>
    </dgm:pt>
    <dgm:pt modelId="{3B5FA026-3DA0-424E-BD6C-141F7C8A24A8}" type="parTrans" cxnId="{B6466389-4106-4A09-9524-F3B21E1A30CC}">
      <dgm:prSet/>
      <dgm:spPr/>
      <dgm:t>
        <a:bodyPr/>
        <a:lstStyle/>
        <a:p>
          <a:endParaRPr lang="ru-RU"/>
        </a:p>
      </dgm:t>
    </dgm:pt>
    <dgm:pt modelId="{D879D6A0-7000-4EBE-B708-ADC2911BF4D8}" type="sibTrans" cxnId="{B6466389-4106-4A09-9524-F3B21E1A30CC}">
      <dgm:prSet/>
      <dgm:spPr/>
      <dgm:t>
        <a:bodyPr/>
        <a:lstStyle/>
        <a:p>
          <a:endParaRPr lang="ru-RU"/>
        </a:p>
      </dgm:t>
    </dgm:pt>
    <dgm:pt modelId="{B7166FA7-9884-4D33-8B25-D661213B7424}">
      <dgm:prSet/>
      <dgm:spPr/>
      <dgm:t>
        <a:bodyPr/>
        <a:lstStyle/>
        <a:p>
          <a:pPr rtl="0"/>
          <a:r>
            <a:rPr lang="ru-RU" dirty="0" smtClean="0"/>
            <a:t>На уровне идентичности. Это самая высокая ступень, когда сотрудник видит свою жизнь так же, как жизненный цикл фирмы, соотносит ее взлеты и падения со своими.</a:t>
          </a:r>
          <a:br>
            <a:rPr lang="ru-RU" dirty="0" smtClean="0"/>
          </a:br>
          <a:r>
            <a:rPr lang="ru-RU" dirty="0" smtClean="0"/>
            <a:t/>
          </a:r>
          <a:br>
            <a:rPr lang="ru-RU" dirty="0" smtClean="0"/>
          </a:br>
          <a:endParaRPr lang="ru-RU" dirty="0"/>
        </a:p>
      </dgm:t>
    </dgm:pt>
    <dgm:pt modelId="{BA5E7A30-F4A2-48E7-B363-66BF896AAFB4}" type="parTrans" cxnId="{415CB96F-D657-4A21-BCA9-45AEE4B13E28}">
      <dgm:prSet/>
      <dgm:spPr/>
      <dgm:t>
        <a:bodyPr/>
        <a:lstStyle/>
        <a:p>
          <a:endParaRPr lang="ru-RU"/>
        </a:p>
      </dgm:t>
    </dgm:pt>
    <dgm:pt modelId="{492CF599-EEC1-4BD4-840F-3211926F57CB}" type="sibTrans" cxnId="{415CB96F-D657-4A21-BCA9-45AEE4B13E28}">
      <dgm:prSet/>
      <dgm:spPr/>
      <dgm:t>
        <a:bodyPr/>
        <a:lstStyle/>
        <a:p>
          <a:endParaRPr lang="ru-RU"/>
        </a:p>
      </dgm:t>
    </dgm:pt>
    <dgm:pt modelId="{D33D5EEF-8364-430C-95D9-F62A9BEAE71A}" type="pres">
      <dgm:prSet presAssocID="{D6A5731A-8C09-4339-B318-ECFEA4ABEA2B}" presName="linear" presStyleCnt="0">
        <dgm:presLayoutVars>
          <dgm:animLvl val="lvl"/>
          <dgm:resizeHandles val="exact"/>
        </dgm:presLayoutVars>
      </dgm:prSet>
      <dgm:spPr/>
    </dgm:pt>
    <dgm:pt modelId="{5E061EC4-B62F-478A-AF55-9CCCD67AAF4C}" type="pres">
      <dgm:prSet presAssocID="{DFBD4189-6EBD-45D9-84C6-3F78F359C250}" presName="parentText" presStyleLbl="node1" presStyleIdx="0" presStyleCnt="5">
        <dgm:presLayoutVars>
          <dgm:chMax val="0"/>
          <dgm:bulletEnabled val="1"/>
        </dgm:presLayoutVars>
      </dgm:prSet>
      <dgm:spPr/>
    </dgm:pt>
    <dgm:pt modelId="{BB68A497-4FF3-48DC-94E0-39E3F684DA2A}" type="pres">
      <dgm:prSet presAssocID="{6BBA6B44-1479-40A1-9DD5-1468ED2600C9}" presName="spacer" presStyleCnt="0"/>
      <dgm:spPr/>
    </dgm:pt>
    <dgm:pt modelId="{ADFFA5AC-045C-4395-B0EC-E619AC497F75}" type="pres">
      <dgm:prSet presAssocID="{D017152D-0BB4-4542-937F-2DF5C8B6036A}" presName="parentText" presStyleLbl="node1" presStyleIdx="1" presStyleCnt="5">
        <dgm:presLayoutVars>
          <dgm:chMax val="0"/>
          <dgm:bulletEnabled val="1"/>
        </dgm:presLayoutVars>
      </dgm:prSet>
      <dgm:spPr/>
    </dgm:pt>
    <dgm:pt modelId="{4312EA3D-5FEA-4D88-86EA-55DB28692FFA}" type="pres">
      <dgm:prSet presAssocID="{2360BB84-0C8B-431F-B534-C6F5E20EDC33}" presName="spacer" presStyleCnt="0"/>
      <dgm:spPr/>
    </dgm:pt>
    <dgm:pt modelId="{C0D877AC-17E1-4A44-83E7-F04149234AE3}" type="pres">
      <dgm:prSet presAssocID="{788184DE-0F9D-4855-99B7-1618A04A13BF}" presName="parentText" presStyleLbl="node1" presStyleIdx="2" presStyleCnt="5">
        <dgm:presLayoutVars>
          <dgm:chMax val="0"/>
          <dgm:bulletEnabled val="1"/>
        </dgm:presLayoutVars>
      </dgm:prSet>
      <dgm:spPr/>
    </dgm:pt>
    <dgm:pt modelId="{C20E7903-4E4F-4857-A7B3-E885DBBF3EE4}" type="pres">
      <dgm:prSet presAssocID="{9EEA9B89-5DF0-4EB9-8782-8B77BE58C2B8}" presName="spacer" presStyleCnt="0"/>
      <dgm:spPr/>
    </dgm:pt>
    <dgm:pt modelId="{5994A729-3D2D-4B11-8FDC-6BDE6E738002}" type="pres">
      <dgm:prSet presAssocID="{D1812219-8D9F-4B13-A52E-5E47FF4D971C}" presName="parentText" presStyleLbl="node1" presStyleIdx="3" presStyleCnt="5">
        <dgm:presLayoutVars>
          <dgm:chMax val="0"/>
          <dgm:bulletEnabled val="1"/>
        </dgm:presLayoutVars>
      </dgm:prSet>
      <dgm:spPr/>
    </dgm:pt>
    <dgm:pt modelId="{D63B1AF9-1126-43BE-B40F-8F1C867659F1}" type="pres">
      <dgm:prSet presAssocID="{D879D6A0-7000-4EBE-B708-ADC2911BF4D8}" presName="spacer" presStyleCnt="0"/>
      <dgm:spPr/>
    </dgm:pt>
    <dgm:pt modelId="{5C4601B5-C746-4A48-B1A0-3889FBA18E0B}" type="pres">
      <dgm:prSet presAssocID="{B7166FA7-9884-4D33-8B25-D661213B7424}" presName="parentText" presStyleLbl="node1" presStyleIdx="4" presStyleCnt="5">
        <dgm:presLayoutVars>
          <dgm:chMax val="0"/>
          <dgm:bulletEnabled val="1"/>
        </dgm:presLayoutVars>
      </dgm:prSet>
      <dgm:spPr/>
    </dgm:pt>
  </dgm:ptLst>
  <dgm:cxnLst>
    <dgm:cxn modelId="{CF960104-D994-4CBF-BB36-5720CB2345A0}" type="presOf" srcId="{D017152D-0BB4-4542-937F-2DF5C8B6036A}" destId="{ADFFA5AC-045C-4395-B0EC-E619AC497F75}" srcOrd="0" destOrd="0" presId="urn:microsoft.com/office/officeart/2005/8/layout/vList2"/>
    <dgm:cxn modelId="{71E85FD4-C0B6-48D9-9BC8-7DD6E526D002}" type="presOf" srcId="{B7166FA7-9884-4D33-8B25-D661213B7424}" destId="{5C4601B5-C746-4A48-B1A0-3889FBA18E0B}" srcOrd="0" destOrd="0" presId="urn:microsoft.com/office/officeart/2005/8/layout/vList2"/>
    <dgm:cxn modelId="{FE79DAA5-2395-43E3-9B96-E1DFE84BB0AF}" srcId="{D6A5731A-8C09-4339-B318-ECFEA4ABEA2B}" destId="{DFBD4189-6EBD-45D9-84C6-3F78F359C250}" srcOrd="0" destOrd="0" parTransId="{F63C4EFA-2481-43E5-9786-3E9FD34F7F15}" sibTransId="{6BBA6B44-1479-40A1-9DD5-1468ED2600C9}"/>
    <dgm:cxn modelId="{B6EAAF04-597B-4DF9-8DD2-AD3D2930700D}" type="presOf" srcId="{D6A5731A-8C09-4339-B318-ECFEA4ABEA2B}" destId="{D33D5EEF-8364-430C-95D9-F62A9BEAE71A}" srcOrd="0" destOrd="0" presId="urn:microsoft.com/office/officeart/2005/8/layout/vList2"/>
    <dgm:cxn modelId="{415CB96F-D657-4A21-BCA9-45AEE4B13E28}" srcId="{D6A5731A-8C09-4339-B318-ECFEA4ABEA2B}" destId="{B7166FA7-9884-4D33-8B25-D661213B7424}" srcOrd="4" destOrd="0" parTransId="{BA5E7A30-F4A2-48E7-B363-66BF896AAFB4}" sibTransId="{492CF599-EEC1-4BD4-840F-3211926F57CB}"/>
    <dgm:cxn modelId="{BAEB3827-13DF-45B8-B856-28CFB32BB5ED}" type="presOf" srcId="{DFBD4189-6EBD-45D9-84C6-3F78F359C250}" destId="{5E061EC4-B62F-478A-AF55-9CCCD67AAF4C}" srcOrd="0" destOrd="0" presId="urn:microsoft.com/office/officeart/2005/8/layout/vList2"/>
    <dgm:cxn modelId="{A89C4D1C-31C2-4453-BB72-3B7096BB17A6}" srcId="{D6A5731A-8C09-4339-B318-ECFEA4ABEA2B}" destId="{788184DE-0F9D-4855-99B7-1618A04A13BF}" srcOrd="2" destOrd="0" parTransId="{B32F2B08-DB3E-4C8A-B0F5-2AFB0DA28896}" sibTransId="{9EEA9B89-5DF0-4EB9-8782-8B77BE58C2B8}"/>
    <dgm:cxn modelId="{410E6079-9F8F-43E7-BAE4-6CAB6DBE7A73}" type="presOf" srcId="{D1812219-8D9F-4B13-A52E-5E47FF4D971C}" destId="{5994A729-3D2D-4B11-8FDC-6BDE6E738002}" srcOrd="0" destOrd="0" presId="urn:microsoft.com/office/officeart/2005/8/layout/vList2"/>
    <dgm:cxn modelId="{C1CA59D9-09DF-4468-BFA6-1944654E96FF}" type="presOf" srcId="{788184DE-0F9D-4855-99B7-1618A04A13BF}" destId="{C0D877AC-17E1-4A44-83E7-F04149234AE3}" srcOrd="0" destOrd="0" presId="urn:microsoft.com/office/officeart/2005/8/layout/vList2"/>
    <dgm:cxn modelId="{804E3A80-95B0-4023-BACE-F3386BD51323}" srcId="{D6A5731A-8C09-4339-B318-ECFEA4ABEA2B}" destId="{D017152D-0BB4-4542-937F-2DF5C8B6036A}" srcOrd="1" destOrd="0" parTransId="{66EDED27-3EC6-4580-9EA5-FE57B00CF60F}" sibTransId="{2360BB84-0C8B-431F-B534-C6F5E20EDC33}"/>
    <dgm:cxn modelId="{B6466389-4106-4A09-9524-F3B21E1A30CC}" srcId="{D6A5731A-8C09-4339-B318-ECFEA4ABEA2B}" destId="{D1812219-8D9F-4B13-A52E-5E47FF4D971C}" srcOrd="3" destOrd="0" parTransId="{3B5FA026-3DA0-424E-BD6C-141F7C8A24A8}" sibTransId="{D879D6A0-7000-4EBE-B708-ADC2911BF4D8}"/>
    <dgm:cxn modelId="{8FA8167E-168A-46F1-BAE2-97358C27EF4B}" type="presParOf" srcId="{D33D5EEF-8364-430C-95D9-F62A9BEAE71A}" destId="{5E061EC4-B62F-478A-AF55-9CCCD67AAF4C}" srcOrd="0" destOrd="0" presId="urn:microsoft.com/office/officeart/2005/8/layout/vList2"/>
    <dgm:cxn modelId="{50170A72-3310-4C46-A017-7D4851D04D3C}" type="presParOf" srcId="{D33D5EEF-8364-430C-95D9-F62A9BEAE71A}" destId="{BB68A497-4FF3-48DC-94E0-39E3F684DA2A}" srcOrd="1" destOrd="0" presId="urn:microsoft.com/office/officeart/2005/8/layout/vList2"/>
    <dgm:cxn modelId="{45518A5C-B4A0-42F1-8F68-E1D3DD51B114}" type="presParOf" srcId="{D33D5EEF-8364-430C-95D9-F62A9BEAE71A}" destId="{ADFFA5AC-045C-4395-B0EC-E619AC497F75}" srcOrd="2" destOrd="0" presId="urn:microsoft.com/office/officeart/2005/8/layout/vList2"/>
    <dgm:cxn modelId="{6F650FA8-D9AD-4981-B2EB-9E1065CBF9D9}" type="presParOf" srcId="{D33D5EEF-8364-430C-95D9-F62A9BEAE71A}" destId="{4312EA3D-5FEA-4D88-86EA-55DB28692FFA}" srcOrd="3" destOrd="0" presId="urn:microsoft.com/office/officeart/2005/8/layout/vList2"/>
    <dgm:cxn modelId="{6A7E603D-CBDE-4DDC-BFF3-0EB8040076DE}" type="presParOf" srcId="{D33D5EEF-8364-430C-95D9-F62A9BEAE71A}" destId="{C0D877AC-17E1-4A44-83E7-F04149234AE3}" srcOrd="4" destOrd="0" presId="urn:microsoft.com/office/officeart/2005/8/layout/vList2"/>
    <dgm:cxn modelId="{0C8ACF63-2510-47B5-B050-F815EF0C0A23}" type="presParOf" srcId="{D33D5EEF-8364-430C-95D9-F62A9BEAE71A}" destId="{C20E7903-4E4F-4857-A7B3-E885DBBF3EE4}" srcOrd="5" destOrd="0" presId="urn:microsoft.com/office/officeart/2005/8/layout/vList2"/>
    <dgm:cxn modelId="{40C7A77E-765D-46F1-8AE9-1DEE85115E8A}" type="presParOf" srcId="{D33D5EEF-8364-430C-95D9-F62A9BEAE71A}" destId="{5994A729-3D2D-4B11-8FDC-6BDE6E738002}" srcOrd="6" destOrd="0" presId="urn:microsoft.com/office/officeart/2005/8/layout/vList2"/>
    <dgm:cxn modelId="{47A437D4-FB11-447A-91B7-26A0A19011F7}" type="presParOf" srcId="{D33D5EEF-8364-430C-95D9-F62A9BEAE71A}" destId="{D63B1AF9-1126-43BE-B40F-8F1C867659F1}" srcOrd="7" destOrd="0" presId="urn:microsoft.com/office/officeart/2005/8/layout/vList2"/>
    <dgm:cxn modelId="{A4394EFA-CA9C-42DD-89D9-BDA494DBA684}" type="presParOf" srcId="{D33D5EEF-8364-430C-95D9-F62A9BEAE71A}" destId="{5C4601B5-C746-4A48-B1A0-3889FBA18E0B}" srcOrd="8" destOrd="0" presId="urn:microsoft.com/office/officeart/2005/8/layout/vList2"/>
  </dgm:cxnLst>
  <dgm:bg/>
  <dgm:whole/>
</dgm:dataModel>
</file>

<file path=ppt/diagrams/data26.xml><?xml version="1.0" encoding="utf-8"?>
<dgm:dataModel xmlns:dgm="http://schemas.openxmlformats.org/drawingml/2006/diagram" xmlns:a="http://schemas.openxmlformats.org/drawingml/2006/main">
  <dgm:ptLst>
    <dgm:pt modelId="{CD7CFE7C-6380-42FB-A0D2-D9CCFD991CAB}" type="doc">
      <dgm:prSet loTypeId="urn:microsoft.com/office/officeart/2005/8/layout/vList2" loCatId="list" qsTypeId="urn:microsoft.com/office/officeart/2005/8/quickstyle/simple1" qsCatId="simple" csTypeId="urn:microsoft.com/office/officeart/2005/8/colors/accent1_5" csCatId="accent1"/>
      <dgm:spPr/>
      <dgm:t>
        <a:bodyPr/>
        <a:lstStyle/>
        <a:p>
          <a:endParaRPr lang="ru-RU"/>
        </a:p>
      </dgm:t>
    </dgm:pt>
    <dgm:pt modelId="{C336AAFD-F49C-4F1F-B785-3B44988BC28F}">
      <dgm:prSet/>
      <dgm:spPr/>
      <dgm:t>
        <a:bodyPr/>
        <a:lstStyle/>
        <a:p>
          <a:pPr rtl="0"/>
          <a:r>
            <a:rPr lang="ru-RU" dirty="0" smtClean="0"/>
            <a:t>С помощью данных методов можно развивать все доступные формы лояльности: расчетную, эмоциональную и нормативную и понять, как они формируются:</a:t>
          </a:r>
          <a:br>
            <a:rPr lang="ru-RU" dirty="0" smtClean="0"/>
          </a:br>
          <a:r>
            <a:rPr lang="ru-RU" dirty="0" smtClean="0"/>
            <a:t/>
          </a:r>
          <a:br>
            <a:rPr lang="ru-RU" dirty="0" smtClean="0"/>
          </a:br>
          <a:endParaRPr lang="ru-RU" dirty="0"/>
        </a:p>
      </dgm:t>
    </dgm:pt>
    <dgm:pt modelId="{A24F92A2-12C3-44CD-B394-F8AD69456C4A}" type="parTrans" cxnId="{438CA4F4-2287-4FF0-AE95-4ADD3FD43D7D}">
      <dgm:prSet/>
      <dgm:spPr/>
      <dgm:t>
        <a:bodyPr/>
        <a:lstStyle/>
        <a:p>
          <a:endParaRPr lang="ru-RU"/>
        </a:p>
      </dgm:t>
    </dgm:pt>
    <dgm:pt modelId="{3515A9B9-8C59-4E63-9AD3-639BD1B2C282}" type="sibTrans" cxnId="{438CA4F4-2287-4FF0-AE95-4ADD3FD43D7D}">
      <dgm:prSet/>
      <dgm:spPr/>
      <dgm:t>
        <a:bodyPr/>
        <a:lstStyle/>
        <a:p>
          <a:endParaRPr lang="ru-RU"/>
        </a:p>
      </dgm:t>
    </dgm:pt>
    <dgm:pt modelId="{96AF4BFB-C167-4454-85C0-C628979A320F}" type="pres">
      <dgm:prSet presAssocID="{CD7CFE7C-6380-42FB-A0D2-D9CCFD991CAB}" presName="linear" presStyleCnt="0">
        <dgm:presLayoutVars>
          <dgm:animLvl val="lvl"/>
          <dgm:resizeHandles val="exact"/>
        </dgm:presLayoutVars>
      </dgm:prSet>
      <dgm:spPr/>
    </dgm:pt>
    <dgm:pt modelId="{4A8CC6A4-D7B2-4904-8448-7D7E590952B7}" type="pres">
      <dgm:prSet presAssocID="{C336AAFD-F49C-4F1F-B785-3B44988BC28F}" presName="parentText" presStyleLbl="node1" presStyleIdx="0" presStyleCnt="1">
        <dgm:presLayoutVars>
          <dgm:chMax val="0"/>
          <dgm:bulletEnabled val="1"/>
        </dgm:presLayoutVars>
      </dgm:prSet>
      <dgm:spPr/>
    </dgm:pt>
  </dgm:ptLst>
  <dgm:cxnLst>
    <dgm:cxn modelId="{78D82030-AE58-44C1-AB03-DBE3EAE1220E}" type="presOf" srcId="{CD7CFE7C-6380-42FB-A0D2-D9CCFD991CAB}" destId="{96AF4BFB-C167-4454-85C0-C628979A320F}" srcOrd="0" destOrd="0" presId="urn:microsoft.com/office/officeart/2005/8/layout/vList2"/>
    <dgm:cxn modelId="{438CA4F4-2287-4FF0-AE95-4ADD3FD43D7D}" srcId="{CD7CFE7C-6380-42FB-A0D2-D9CCFD991CAB}" destId="{C336AAFD-F49C-4F1F-B785-3B44988BC28F}" srcOrd="0" destOrd="0" parTransId="{A24F92A2-12C3-44CD-B394-F8AD69456C4A}" sibTransId="{3515A9B9-8C59-4E63-9AD3-639BD1B2C282}"/>
    <dgm:cxn modelId="{BEC30BFC-57A9-4D1A-A3D1-22591B35CB0C}" type="presOf" srcId="{C336AAFD-F49C-4F1F-B785-3B44988BC28F}" destId="{4A8CC6A4-D7B2-4904-8448-7D7E590952B7}" srcOrd="0" destOrd="0" presId="urn:microsoft.com/office/officeart/2005/8/layout/vList2"/>
    <dgm:cxn modelId="{4A598C9D-64DF-4B57-9A6A-169F7130C858}" type="presParOf" srcId="{96AF4BFB-C167-4454-85C0-C628979A320F}" destId="{4A8CC6A4-D7B2-4904-8448-7D7E590952B7}" srcOrd="0" destOrd="0" presId="urn:microsoft.com/office/officeart/2005/8/layout/vList2"/>
  </dgm:cxnLst>
  <dgm:bg/>
  <dgm:whole/>
</dgm:dataModel>
</file>

<file path=ppt/diagrams/data27.xml><?xml version="1.0" encoding="utf-8"?>
<dgm:dataModel xmlns:dgm="http://schemas.openxmlformats.org/drawingml/2006/diagram" xmlns:a="http://schemas.openxmlformats.org/drawingml/2006/main">
  <dgm:ptLst>
    <dgm:pt modelId="{76FAC820-9B69-4111-9EC5-5A9E2E6CD47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64E99719-C055-4788-AC8B-0DAFA5A18791}">
      <dgm:prSet/>
      <dgm:spPr/>
      <dgm:t>
        <a:bodyPr/>
        <a:lstStyle/>
        <a:p>
          <a:pPr rtl="0"/>
          <a:r>
            <a:rPr lang="ru-RU" dirty="0" smtClean="0"/>
            <a:t>Удовлетворение базовых потребностей сотрудников. Сюда входят мероприятия по повышению зарплаты принятию льгот, внедрение гибкого графика или обучение новичков и повышение квалификации за счет организации. Так появляется перспектива долгосрочного сотрудничества с одним и тем же работником. </a:t>
          </a:r>
          <a:endParaRPr lang="ru-RU" dirty="0"/>
        </a:p>
      </dgm:t>
    </dgm:pt>
    <dgm:pt modelId="{68CAF3EE-BD78-4CDB-8116-BCC7F8E416A7}" type="parTrans" cxnId="{AEC0CFFD-27E3-43D2-BFB3-873D460CDDF4}">
      <dgm:prSet/>
      <dgm:spPr/>
      <dgm:t>
        <a:bodyPr/>
        <a:lstStyle/>
        <a:p>
          <a:endParaRPr lang="ru-RU"/>
        </a:p>
      </dgm:t>
    </dgm:pt>
    <dgm:pt modelId="{C5C24B3B-D2A8-4A26-BB0C-DCF038DA7B1A}" type="sibTrans" cxnId="{AEC0CFFD-27E3-43D2-BFB3-873D460CDDF4}">
      <dgm:prSet/>
      <dgm:spPr/>
      <dgm:t>
        <a:bodyPr/>
        <a:lstStyle/>
        <a:p>
          <a:endParaRPr lang="ru-RU"/>
        </a:p>
      </dgm:t>
    </dgm:pt>
    <dgm:pt modelId="{1A56E0E8-AB8E-4C16-9D63-F116A608B3AD}">
      <dgm:prSet/>
      <dgm:spPr/>
      <dgm:t>
        <a:bodyPr/>
        <a:lstStyle/>
        <a:p>
          <a:pPr rtl="0"/>
          <a:r>
            <a:rPr lang="ru-RU" dirty="0" smtClean="0"/>
            <a:t>Информирование сотрудников о целях и задачах компании. Чтобы привлечь и </a:t>
          </a:r>
          <a:r>
            <a:rPr lang="ru-RU" dirty="0" err="1" smtClean="0"/>
            <a:t>замотивировать</a:t>
          </a:r>
          <a:r>
            <a:rPr lang="ru-RU" dirty="0" smtClean="0"/>
            <a:t> как можно больше работников, нужно донести до них знания – начиная от неформальных способов (организация корпоративных мероприятий) до строго официальных действий (заключение договоров о неразглашении сведений о фирме). </a:t>
          </a:r>
          <a:endParaRPr lang="ru-RU" dirty="0"/>
        </a:p>
      </dgm:t>
    </dgm:pt>
    <dgm:pt modelId="{59C8D640-8D79-4160-A7C9-BA109CEAA69D}" type="parTrans" cxnId="{1E191787-2D89-4B32-939D-880FFC3DABAE}">
      <dgm:prSet/>
      <dgm:spPr/>
      <dgm:t>
        <a:bodyPr/>
        <a:lstStyle/>
        <a:p>
          <a:endParaRPr lang="ru-RU"/>
        </a:p>
      </dgm:t>
    </dgm:pt>
    <dgm:pt modelId="{33ACEE8B-A799-4F46-9337-2CCE72509A10}" type="sibTrans" cxnId="{1E191787-2D89-4B32-939D-880FFC3DABAE}">
      <dgm:prSet/>
      <dgm:spPr/>
      <dgm:t>
        <a:bodyPr/>
        <a:lstStyle/>
        <a:p>
          <a:endParaRPr lang="ru-RU"/>
        </a:p>
      </dgm:t>
    </dgm:pt>
    <dgm:pt modelId="{42B77B4A-C817-47D8-84F7-2FE60B3E7DAB}">
      <dgm:prSet/>
      <dgm:spPr/>
      <dgm:t>
        <a:bodyPr/>
        <a:lstStyle/>
        <a:p>
          <a:pPr rtl="0"/>
          <a:r>
            <a:rPr lang="ru-RU" dirty="0" smtClean="0"/>
            <a:t>Развитие уровня самореализации персонала внутри компании, вовлечение в коллективную деятельность. Сюда относится введение поощрений за активность, сокращение иерархии между работниками, принцип «свободного стола», проведение тренингов и т. д.</a:t>
          </a:r>
          <a:br>
            <a:rPr lang="ru-RU" dirty="0" smtClean="0"/>
          </a:br>
          <a:r>
            <a:rPr lang="ru-RU" dirty="0" smtClean="0"/>
            <a:t/>
          </a:r>
          <a:br>
            <a:rPr lang="ru-RU" dirty="0" smtClean="0"/>
          </a:br>
          <a:endParaRPr lang="ru-RU" dirty="0"/>
        </a:p>
      </dgm:t>
    </dgm:pt>
    <dgm:pt modelId="{A571E6B1-B0AB-4B25-A2F4-86002FDE948E}" type="parTrans" cxnId="{D5AF793D-6244-4BED-B87A-A8ED04EB1E6A}">
      <dgm:prSet/>
      <dgm:spPr/>
      <dgm:t>
        <a:bodyPr/>
        <a:lstStyle/>
        <a:p>
          <a:endParaRPr lang="ru-RU"/>
        </a:p>
      </dgm:t>
    </dgm:pt>
    <dgm:pt modelId="{3479418F-F676-4CB4-B1F8-02A22B766D88}" type="sibTrans" cxnId="{D5AF793D-6244-4BED-B87A-A8ED04EB1E6A}">
      <dgm:prSet/>
      <dgm:spPr/>
      <dgm:t>
        <a:bodyPr/>
        <a:lstStyle/>
        <a:p>
          <a:endParaRPr lang="ru-RU"/>
        </a:p>
      </dgm:t>
    </dgm:pt>
    <dgm:pt modelId="{8FF83A1D-BB74-4AB8-8EDF-C1FCFC3130FE}" type="pres">
      <dgm:prSet presAssocID="{76FAC820-9B69-4111-9EC5-5A9E2E6CD475}" presName="linear" presStyleCnt="0">
        <dgm:presLayoutVars>
          <dgm:animLvl val="lvl"/>
          <dgm:resizeHandles val="exact"/>
        </dgm:presLayoutVars>
      </dgm:prSet>
      <dgm:spPr/>
    </dgm:pt>
    <dgm:pt modelId="{16282357-8175-4DCD-960B-37973915BE29}" type="pres">
      <dgm:prSet presAssocID="{64E99719-C055-4788-AC8B-0DAFA5A18791}" presName="parentText" presStyleLbl="node1" presStyleIdx="0" presStyleCnt="3">
        <dgm:presLayoutVars>
          <dgm:chMax val="0"/>
          <dgm:bulletEnabled val="1"/>
        </dgm:presLayoutVars>
      </dgm:prSet>
      <dgm:spPr/>
    </dgm:pt>
    <dgm:pt modelId="{9C45D55F-EF9F-476B-A4F9-6E84A7B98EC4}" type="pres">
      <dgm:prSet presAssocID="{C5C24B3B-D2A8-4A26-BB0C-DCF038DA7B1A}" presName="spacer" presStyleCnt="0"/>
      <dgm:spPr/>
    </dgm:pt>
    <dgm:pt modelId="{31054EB0-0076-4CB4-9E0E-89425F504F28}" type="pres">
      <dgm:prSet presAssocID="{1A56E0E8-AB8E-4C16-9D63-F116A608B3AD}" presName="parentText" presStyleLbl="node1" presStyleIdx="1" presStyleCnt="3">
        <dgm:presLayoutVars>
          <dgm:chMax val="0"/>
          <dgm:bulletEnabled val="1"/>
        </dgm:presLayoutVars>
      </dgm:prSet>
      <dgm:spPr/>
    </dgm:pt>
    <dgm:pt modelId="{7ED13396-49B5-42E3-B4E4-D123823FF0A0}" type="pres">
      <dgm:prSet presAssocID="{33ACEE8B-A799-4F46-9337-2CCE72509A10}" presName="spacer" presStyleCnt="0"/>
      <dgm:spPr/>
    </dgm:pt>
    <dgm:pt modelId="{5AA8734B-9C66-449D-8920-400CB918C6F7}" type="pres">
      <dgm:prSet presAssocID="{42B77B4A-C817-47D8-84F7-2FE60B3E7DAB}" presName="parentText" presStyleLbl="node1" presStyleIdx="2" presStyleCnt="3">
        <dgm:presLayoutVars>
          <dgm:chMax val="0"/>
          <dgm:bulletEnabled val="1"/>
        </dgm:presLayoutVars>
      </dgm:prSet>
      <dgm:spPr/>
    </dgm:pt>
  </dgm:ptLst>
  <dgm:cxnLst>
    <dgm:cxn modelId="{452CECE7-8E8E-4D0A-8583-28CD2715E09B}" type="presOf" srcId="{64E99719-C055-4788-AC8B-0DAFA5A18791}" destId="{16282357-8175-4DCD-960B-37973915BE29}" srcOrd="0" destOrd="0" presId="urn:microsoft.com/office/officeart/2005/8/layout/vList2"/>
    <dgm:cxn modelId="{E8F37696-4ABB-4C03-9462-815EF76A28ED}" type="presOf" srcId="{42B77B4A-C817-47D8-84F7-2FE60B3E7DAB}" destId="{5AA8734B-9C66-449D-8920-400CB918C6F7}" srcOrd="0" destOrd="0" presId="urn:microsoft.com/office/officeart/2005/8/layout/vList2"/>
    <dgm:cxn modelId="{CE26ADFF-F7BC-453C-B280-AE25F10E02B7}" type="presOf" srcId="{76FAC820-9B69-4111-9EC5-5A9E2E6CD475}" destId="{8FF83A1D-BB74-4AB8-8EDF-C1FCFC3130FE}" srcOrd="0" destOrd="0" presId="urn:microsoft.com/office/officeart/2005/8/layout/vList2"/>
    <dgm:cxn modelId="{AEC0CFFD-27E3-43D2-BFB3-873D460CDDF4}" srcId="{76FAC820-9B69-4111-9EC5-5A9E2E6CD475}" destId="{64E99719-C055-4788-AC8B-0DAFA5A18791}" srcOrd="0" destOrd="0" parTransId="{68CAF3EE-BD78-4CDB-8116-BCC7F8E416A7}" sibTransId="{C5C24B3B-D2A8-4A26-BB0C-DCF038DA7B1A}"/>
    <dgm:cxn modelId="{F0B50847-8999-4212-A272-35B5133123AB}" type="presOf" srcId="{1A56E0E8-AB8E-4C16-9D63-F116A608B3AD}" destId="{31054EB0-0076-4CB4-9E0E-89425F504F28}" srcOrd="0" destOrd="0" presId="urn:microsoft.com/office/officeart/2005/8/layout/vList2"/>
    <dgm:cxn modelId="{1E191787-2D89-4B32-939D-880FFC3DABAE}" srcId="{76FAC820-9B69-4111-9EC5-5A9E2E6CD475}" destId="{1A56E0E8-AB8E-4C16-9D63-F116A608B3AD}" srcOrd="1" destOrd="0" parTransId="{59C8D640-8D79-4160-A7C9-BA109CEAA69D}" sibTransId="{33ACEE8B-A799-4F46-9337-2CCE72509A10}"/>
    <dgm:cxn modelId="{D5AF793D-6244-4BED-B87A-A8ED04EB1E6A}" srcId="{76FAC820-9B69-4111-9EC5-5A9E2E6CD475}" destId="{42B77B4A-C817-47D8-84F7-2FE60B3E7DAB}" srcOrd="2" destOrd="0" parTransId="{A571E6B1-B0AB-4B25-A2F4-86002FDE948E}" sibTransId="{3479418F-F676-4CB4-B1F8-02A22B766D88}"/>
    <dgm:cxn modelId="{C50BB378-DC17-4CFF-9419-A4CCC8B017E4}" type="presParOf" srcId="{8FF83A1D-BB74-4AB8-8EDF-C1FCFC3130FE}" destId="{16282357-8175-4DCD-960B-37973915BE29}" srcOrd="0" destOrd="0" presId="urn:microsoft.com/office/officeart/2005/8/layout/vList2"/>
    <dgm:cxn modelId="{5E69DBD0-55BE-4A45-A423-1F98F72410F5}" type="presParOf" srcId="{8FF83A1D-BB74-4AB8-8EDF-C1FCFC3130FE}" destId="{9C45D55F-EF9F-476B-A4F9-6E84A7B98EC4}" srcOrd="1" destOrd="0" presId="urn:microsoft.com/office/officeart/2005/8/layout/vList2"/>
    <dgm:cxn modelId="{C6F71A94-2A7E-4A90-ACDF-B11A70836BDD}" type="presParOf" srcId="{8FF83A1D-BB74-4AB8-8EDF-C1FCFC3130FE}" destId="{31054EB0-0076-4CB4-9E0E-89425F504F28}" srcOrd="2" destOrd="0" presId="urn:microsoft.com/office/officeart/2005/8/layout/vList2"/>
    <dgm:cxn modelId="{1037505F-4921-4BA4-B951-4371175E3F87}" type="presParOf" srcId="{8FF83A1D-BB74-4AB8-8EDF-C1FCFC3130FE}" destId="{7ED13396-49B5-42E3-B4E4-D123823FF0A0}" srcOrd="3" destOrd="0" presId="urn:microsoft.com/office/officeart/2005/8/layout/vList2"/>
    <dgm:cxn modelId="{146C523A-A66E-4520-BFEF-FA420AA5BB1A}" type="presParOf" srcId="{8FF83A1D-BB74-4AB8-8EDF-C1FCFC3130FE}" destId="{5AA8734B-9C66-449D-8920-400CB918C6F7}" srcOrd="4" destOrd="0" presId="urn:microsoft.com/office/officeart/2005/8/layout/vList2"/>
  </dgm:cxnLst>
  <dgm:bg/>
  <dgm:whole/>
</dgm:dataModel>
</file>

<file path=ppt/diagrams/data28.xml><?xml version="1.0" encoding="utf-8"?>
<dgm:dataModel xmlns:dgm="http://schemas.openxmlformats.org/drawingml/2006/diagram" xmlns:a="http://schemas.openxmlformats.org/drawingml/2006/main">
  <dgm:ptLst>
    <dgm:pt modelId="{CC2BAF85-A000-46CC-B1EC-73B573E6A56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ru-RU"/>
        </a:p>
      </dgm:t>
    </dgm:pt>
    <dgm:pt modelId="{1C06F13B-49BB-47E2-AE84-2E510F518451}">
      <dgm:prSet/>
      <dgm:spPr/>
      <dgm:t>
        <a:bodyPr/>
        <a:lstStyle/>
        <a:p>
          <a:pPr rtl="0"/>
          <a:r>
            <a:rPr lang="ru-RU" dirty="0" smtClean="0"/>
            <a:t>На основе изучения лояльности и удовлетворенности трудом персонала были выявлены следующие факторы неудовлетворенности персонала банка:</a:t>
          </a:r>
          <a:br>
            <a:rPr lang="ru-RU" dirty="0" smtClean="0"/>
          </a:br>
          <a:endParaRPr lang="ru-RU" dirty="0"/>
        </a:p>
      </dgm:t>
    </dgm:pt>
    <dgm:pt modelId="{0633F977-05BE-439C-B996-D8E7E877280F}" type="parTrans" cxnId="{9E59F7EA-1B42-45FD-8BDF-EC2DD142772D}">
      <dgm:prSet/>
      <dgm:spPr/>
      <dgm:t>
        <a:bodyPr/>
        <a:lstStyle/>
        <a:p>
          <a:endParaRPr lang="ru-RU"/>
        </a:p>
      </dgm:t>
    </dgm:pt>
    <dgm:pt modelId="{5E84BAD3-D130-4483-BFDA-4470EDC25881}" type="sibTrans" cxnId="{9E59F7EA-1B42-45FD-8BDF-EC2DD142772D}">
      <dgm:prSet/>
      <dgm:spPr/>
      <dgm:t>
        <a:bodyPr/>
        <a:lstStyle/>
        <a:p>
          <a:endParaRPr lang="ru-RU"/>
        </a:p>
      </dgm:t>
    </dgm:pt>
    <dgm:pt modelId="{598E4449-8A3D-4E45-A3C6-F4E58611A0B9}" type="pres">
      <dgm:prSet presAssocID="{CC2BAF85-A000-46CC-B1EC-73B573E6A564}" presName="linear" presStyleCnt="0">
        <dgm:presLayoutVars>
          <dgm:animLvl val="lvl"/>
          <dgm:resizeHandles val="exact"/>
        </dgm:presLayoutVars>
      </dgm:prSet>
      <dgm:spPr/>
    </dgm:pt>
    <dgm:pt modelId="{F0AD212E-1F27-4403-85DD-5C0D72D135EB}" type="pres">
      <dgm:prSet presAssocID="{1C06F13B-49BB-47E2-AE84-2E510F518451}" presName="parentText" presStyleLbl="node1" presStyleIdx="0" presStyleCnt="1">
        <dgm:presLayoutVars>
          <dgm:chMax val="0"/>
          <dgm:bulletEnabled val="1"/>
        </dgm:presLayoutVars>
      </dgm:prSet>
      <dgm:spPr/>
    </dgm:pt>
  </dgm:ptLst>
  <dgm:cxnLst>
    <dgm:cxn modelId="{08EF314D-2810-4E4E-859F-584021F83128}" type="presOf" srcId="{CC2BAF85-A000-46CC-B1EC-73B573E6A564}" destId="{598E4449-8A3D-4E45-A3C6-F4E58611A0B9}" srcOrd="0" destOrd="0" presId="urn:microsoft.com/office/officeart/2005/8/layout/vList2"/>
    <dgm:cxn modelId="{9E59F7EA-1B42-45FD-8BDF-EC2DD142772D}" srcId="{CC2BAF85-A000-46CC-B1EC-73B573E6A564}" destId="{1C06F13B-49BB-47E2-AE84-2E510F518451}" srcOrd="0" destOrd="0" parTransId="{0633F977-05BE-439C-B996-D8E7E877280F}" sibTransId="{5E84BAD3-D130-4483-BFDA-4470EDC25881}"/>
    <dgm:cxn modelId="{A63394DF-D81A-493C-BD92-2B38199B58A1}" type="presOf" srcId="{1C06F13B-49BB-47E2-AE84-2E510F518451}" destId="{F0AD212E-1F27-4403-85DD-5C0D72D135EB}" srcOrd="0" destOrd="0" presId="urn:microsoft.com/office/officeart/2005/8/layout/vList2"/>
    <dgm:cxn modelId="{B1EF18CB-3E78-459D-BA92-E597B8C45B29}" type="presParOf" srcId="{598E4449-8A3D-4E45-A3C6-F4E58611A0B9}" destId="{F0AD212E-1F27-4403-85DD-5C0D72D135EB}" srcOrd="0" destOrd="0" presId="urn:microsoft.com/office/officeart/2005/8/layout/vList2"/>
  </dgm:cxnLst>
  <dgm:bg/>
  <dgm:whole/>
</dgm:dataModel>
</file>

<file path=ppt/diagrams/data29.xml><?xml version="1.0" encoding="utf-8"?>
<dgm:dataModel xmlns:dgm="http://schemas.openxmlformats.org/drawingml/2006/diagram" xmlns:a="http://schemas.openxmlformats.org/drawingml/2006/main">
  <dgm:ptLst>
    <dgm:pt modelId="{6D04905F-29D3-439E-97A1-0E438814C572}"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ru-RU"/>
        </a:p>
      </dgm:t>
    </dgm:pt>
    <dgm:pt modelId="{A6A377BA-0B1E-4459-AA2A-F215C5058B2A}">
      <dgm:prSet>
        <dgm:style>
          <a:lnRef idx="1">
            <a:schemeClr val="accent4"/>
          </a:lnRef>
          <a:fillRef idx="2">
            <a:schemeClr val="accent4"/>
          </a:fillRef>
          <a:effectRef idx="1">
            <a:schemeClr val="accent4"/>
          </a:effectRef>
          <a:fontRef idx="minor">
            <a:schemeClr val="dk1"/>
          </a:fontRef>
        </dgm:style>
      </dgm:prSet>
      <dgm:spPr/>
      <dgm:t>
        <a:bodyPr/>
        <a:lstStyle/>
        <a:p>
          <a:pPr rtl="0"/>
          <a:r>
            <a:rPr lang="ru-RU" dirty="0" smtClean="0"/>
            <a:t>отсутствие четкой и справедливой оплаты труда;</a:t>
          </a:r>
          <a:endParaRPr lang="ru-RU" dirty="0"/>
        </a:p>
      </dgm:t>
    </dgm:pt>
    <dgm:pt modelId="{28057078-8F30-4422-84F6-8C5A64BE228A}" type="parTrans" cxnId="{E0EDC223-C870-4771-B4E1-38E5250DEE61}">
      <dgm:prSet/>
      <dgm:spPr/>
      <dgm:t>
        <a:bodyPr/>
        <a:lstStyle/>
        <a:p>
          <a:endParaRPr lang="ru-RU"/>
        </a:p>
      </dgm:t>
    </dgm:pt>
    <dgm:pt modelId="{EB1508E7-D8A6-4E57-B885-18063DBB7E69}" type="sibTrans" cxnId="{E0EDC223-C870-4771-B4E1-38E5250DEE61}">
      <dgm:prSet/>
      <dgm:spPr/>
      <dgm:t>
        <a:bodyPr/>
        <a:lstStyle/>
        <a:p>
          <a:endParaRPr lang="ru-RU"/>
        </a:p>
      </dgm:t>
    </dgm:pt>
    <dgm:pt modelId="{A7E6413C-291F-44F6-A85A-15991A47D3F5}">
      <dgm:prSet>
        <dgm:style>
          <a:lnRef idx="1">
            <a:schemeClr val="accent5"/>
          </a:lnRef>
          <a:fillRef idx="2">
            <a:schemeClr val="accent5"/>
          </a:fillRef>
          <a:effectRef idx="1">
            <a:schemeClr val="accent5"/>
          </a:effectRef>
          <a:fontRef idx="minor">
            <a:schemeClr val="dk1"/>
          </a:fontRef>
        </dgm:style>
      </dgm:prSet>
      <dgm:spPr/>
      <dgm:t>
        <a:bodyPr/>
        <a:lstStyle/>
        <a:p>
          <a:pPr rtl="0"/>
          <a:r>
            <a:rPr lang="ru-RU" dirty="0" smtClean="0"/>
            <a:t>чрезмерные нервные нагрузки (связанные также с низким уровнем доверия к персоналу дополнительных офисов);</a:t>
          </a:r>
          <a:endParaRPr lang="ru-RU" dirty="0"/>
        </a:p>
      </dgm:t>
    </dgm:pt>
    <dgm:pt modelId="{A9F92C3E-7240-441B-9917-DC6B70A7E8B6}" type="parTrans" cxnId="{D4511341-3435-466D-BA38-324940C2AA55}">
      <dgm:prSet/>
      <dgm:spPr/>
      <dgm:t>
        <a:bodyPr/>
        <a:lstStyle/>
        <a:p>
          <a:endParaRPr lang="ru-RU"/>
        </a:p>
      </dgm:t>
    </dgm:pt>
    <dgm:pt modelId="{BB48FC2B-6D77-4278-8D76-21E53AEDC544}" type="sibTrans" cxnId="{D4511341-3435-466D-BA38-324940C2AA55}">
      <dgm:prSet/>
      <dgm:spPr/>
      <dgm:t>
        <a:bodyPr/>
        <a:lstStyle/>
        <a:p>
          <a:endParaRPr lang="ru-RU"/>
        </a:p>
      </dgm:t>
    </dgm:pt>
    <dgm:pt modelId="{534EFF47-4567-4AAE-9D0D-9B358F524B76}">
      <dgm:prSet>
        <dgm:style>
          <a:lnRef idx="1">
            <a:schemeClr val="accent3"/>
          </a:lnRef>
          <a:fillRef idx="2">
            <a:schemeClr val="accent3"/>
          </a:fillRef>
          <a:effectRef idx="1">
            <a:schemeClr val="accent3"/>
          </a:effectRef>
          <a:fontRef idx="minor">
            <a:schemeClr val="dk1"/>
          </a:fontRef>
        </dgm:style>
      </dgm:prSet>
      <dgm:spPr/>
      <dgm:t>
        <a:bodyPr/>
        <a:lstStyle/>
        <a:p>
          <a:pPr rtl="0"/>
          <a:r>
            <a:rPr lang="ru-RU" dirty="0" smtClean="0"/>
            <a:t>отсутствие четкой системы карьерного роста (формальное отношение Управления по работе с персоналом к утверждению резерва);</a:t>
          </a:r>
          <a:endParaRPr lang="ru-RU" dirty="0"/>
        </a:p>
      </dgm:t>
    </dgm:pt>
    <dgm:pt modelId="{5A1C069A-7E65-443E-9199-415DAD15D127}" type="parTrans" cxnId="{9B72AA57-3320-4430-BBB2-E9F92C7AEB1A}">
      <dgm:prSet/>
      <dgm:spPr/>
      <dgm:t>
        <a:bodyPr/>
        <a:lstStyle/>
        <a:p>
          <a:endParaRPr lang="ru-RU"/>
        </a:p>
      </dgm:t>
    </dgm:pt>
    <dgm:pt modelId="{1F243AC5-B352-488E-A0C9-99CB396716A6}" type="sibTrans" cxnId="{9B72AA57-3320-4430-BBB2-E9F92C7AEB1A}">
      <dgm:prSet/>
      <dgm:spPr/>
      <dgm:t>
        <a:bodyPr/>
        <a:lstStyle/>
        <a:p>
          <a:endParaRPr lang="ru-RU"/>
        </a:p>
      </dgm:t>
    </dgm:pt>
    <dgm:pt modelId="{39592F5A-1FDB-4B45-BAA9-6F2ACF0912D6}">
      <dgm:prSet>
        <dgm:style>
          <a:lnRef idx="1">
            <a:schemeClr val="accent1"/>
          </a:lnRef>
          <a:fillRef idx="2">
            <a:schemeClr val="accent1"/>
          </a:fillRef>
          <a:effectRef idx="1">
            <a:schemeClr val="accent1"/>
          </a:effectRef>
          <a:fontRef idx="minor">
            <a:schemeClr val="dk1"/>
          </a:fontRef>
        </dgm:style>
      </dgm:prSet>
      <dgm:spPr/>
      <dgm:t>
        <a:bodyPr/>
        <a:lstStyle/>
        <a:p>
          <a:pPr rtl="0"/>
          <a:r>
            <a:rPr lang="ru-RU" dirty="0" smtClean="0"/>
            <a:t>отсутствие для сотрудников банка возможности реализовывать свои идеи относительно более эффективной работы банка и влиять на управленческие решения.</a:t>
          </a:r>
          <a:endParaRPr lang="ru-RU" dirty="0"/>
        </a:p>
      </dgm:t>
    </dgm:pt>
    <dgm:pt modelId="{520892A1-C07D-4789-AD37-F945C2B93C27}" type="parTrans" cxnId="{C5265489-ED93-488E-8BA8-4803FF4BE000}">
      <dgm:prSet/>
      <dgm:spPr/>
      <dgm:t>
        <a:bodyPr/>
        <a:lstStyle/>
        <a:p>
          <a:endParaRPr lang="ru-RU"/>
        </a:p>
      </dgm:t>
    </dgm:pt>
    <dgm:pt modelId="{F1B3AFE2-3D10-4C90-8B8F-A7B1BC1DA9C1}" type="sibTrans" cxnId="{C5265489-ED93-488E-8BA8-4803FF4BE000}">
      <dgm:prSet/>
      <dgm:spPr/>
      <dgm:t>
        <a:bodyPr/>
        <a:lstStyle/>
        <a:p>
          <a:endParaRPr lang="ru-RU"/>
        </a:p>
      </dgm:t>
    </dgm:pt>
    <dgm:pt modelId="{6ED7A8F6-C4DC-4815-A012-F468FB5927C8}">
      <dgm:prSet/>
      <dgm:spPr/>
      <dgm:t>
        <a:bodyPr/>
        <a:lstStyle/>
        <a:p>
          <a:pPr rtl="0"/>
          <a:endParaRPr lang="ru-RU" dirty="0"/>
        </a:p>
      </dgm:t>
    </dgm:pt>
    <dgm:pt modelId="{7A6B5405-5B24-462F-8DAF-BC254DE730D5}" type="parTrans" cxnId="{1B538070-64B6-44C9-876B-BAC94B4F36DC}">
      <dgm:prSet/>
      <dgm:spPr/>
      <dgm:t>
        <a:bodyPr/>
        <a:lstStyle/>
        <a:p>
          <a:endParaRPr lang="ru-RU"/>
        </a:p>
      </dgm:t>
    </dgm:pt>
    <dgm:pt modelId="{D8666AF8-BD56-43F0-86F5-947963450D1F}" type="sibTrans" cxnId="{1B538070-64B6-44C9-876B-BAC94B4F36DC}">
      <dgm:prSet/>
      <dgm:spPr/>
      <dgm:t>
        <a:bodyPr/>
        <a:lstStyle/>
        <a:p>
          <a:endParaRPr lang="ru-RU"/>
        </a:p>
      </dgm:t>
    </dgm:pt>
    <dgm:pt modelId="{45544809-2243-44CE-80A3-EFC4847A5E92}" type="pres">
      <dgm:prSet presAssocID="{6D04905F-29D3-439E-97A1-0E438814C572}" presName="Name0" presStyleCnt="0">
        <dgm:presLayoutVars>
          <dgm:dir/>
          <dgm:resizeHandles val="exact"/>
        </dgm:presLayoutVars>
      </dgm:prSet>
      <dgm:spPr/>
    </dgm:pt>
    <dgm:pt modelId="{1B0FD134-6005-4D89-B587-CCEA465C3A1C}" type="pres">
      <dgm:prSet presAssocID="{6D04905F-29D3-439E-97A1-0E438814C572}" presName="arrow" presStyleLbl="bgShp" presStyleIdx="0" presStyleCnt="1"/>
      <dgm:spPr/>
    </dgm:pt>
    <dgm:pt modelId="{406864B9-8031-43B9-BA7F-F6C36D6F0721}" type="pres">
      <dgm:prSet presAssocID="{6D04905F-29D3-439E-97A1-0E438814C572}" presName="points" presStyleCnt="0"/>
      <dgm:spPr/>
    </dgm:pt>
    <dgm:pt modelId="{F83E8373-52E6-4E04-B3D2-75548D739F59}" type="pres">
      <dgm:prSet presAssocID="{A6A377BA-0B1E-4459-AA2A-F215C5058B2A}" presName="compositeA" presStyleCnt="0"/>
      <dgm:spPr/>
    </dgm:pt>
    <dgm:pt modelId="{0F368720-0497-4DD3-BF5A-EFBAD3A6EB89}" type="pres">
      <dgm:prSet presAssocID="{A6A377BA-0B1E-4459-AA2A-F215C5058B2A}" presName="textA" presStyleLbl="revTx" presStyleIdx="0" presStyleCnt="5">
        <dgm:presLayoutVars>
          <dgm:bulletEnabled val="1"/>
        </dgm:presLayoutVars>
      </dgm:prSet>
      <dgm:spPr/>
    </dgm:pt>
    <dgm:pt modelId="{6234252B-BEEA-480F-9F2B-678C2B1D6BDA}" type="pres">
      <dgm:prSet presAssocID="{A6A377BA-0B1E-4459-AA2A-F215C5058B2A}" presName="circleA" presStyleLbl="node1" presStyleIdx="0" presStyleCnt="5"/>
      <dgm:spPr/>
    </dgm:pt>
    <dgm:pt modelId="{A72D7568-D456-4425-A2D4-8200A2001DDB}" type="pres">
      <dgm:prSet presAssocID="{A6A377BA-0B1E-4459-AA2A-F215C5058B2A}" presName="spaceA" presStyleCnt="0"/>
      <dgm:spPr/>
    </dgm:pt>
    <dgm:pt modelId="{D5A6549D-A265-4FBA-B71A-AAFECEF5D0F2}" type="pres">
      <dgm:prSet presAssocID="{EB1508E7-D8A6-4E57-B885-18063DBB7E69}" presName="space" presStyleCnt="0"/>
      <dgm:spPr/>
    </dgm:pt>
    <dgm:pt modelId="{7607CF76-5DF0-47C8-A425-4687CEB0A10E}" type="pres">
      <dgm:prSet presAssocID="{A7E6413C-291F-44F6-A85A-15991A47D3F5}" presName="compositeB" presStyleCnt="0"/>
      <dgm:spPr/>
    </dgm:pt>
    <dgm:pt modelId="{268093AB-B893-463F-97C8-5AE4D9F47FF9}" type="pres">
      <dgm:prSet presAssocID="{A7E6413C-291F-44F6-A85A-15991A47D3F5}" presName="textB" presStyleLbl="revTx" presStyleIdx="1" presStyleCnt="5">
        <dgm:presLayoutVars>
          <dgm:bulletEnabled val="1"/>
        </dgm:presLayoutVars>
      </dgm:prSet>
      <dgm:spPr/>
    </dgm:pt>
    <dgm:pt modelId="{2FADB8C9-ABF1-4699-90C5-5A2A4609B819}" type="pres">
      <dgm:prSet presAssocID="{A7E6413C-291F-44F6-A85A-15991A47D3F5}" presName="circleB" presStyleLbl="node1" presStyleIdx="1" presStyleCnt="5"/>
      <dgm:spPr/>
    </dgm:pt>
    <dgm:pt modelId="{032FC03E-7BE8-49D6-8D07-3EA63B144731}" type="pres">
      <dgm:prSet presAssocID="{A7E6413C-291F-44F6-A85A-15991A47D3F5}" presName="spaceB" presStyleCnt="0"/>
      <dgm:spPr/>
    </dgm:pt>
    <dgm:pt modelId="{1493339D-AFD9-46D3-86C3-2FDCA65EC9F9}" type="pres">
      <dgm:prSet presAssocID="{BB48FC2B-6D77-4278-8D76-21E53AEDC544}" presName="space" presStyleCnt="0"/>
      <dgm:spPr/>
    </dgm:pt>
    <dgm:pt modelId="{A1E89A53-0BCC-495B-948A-AE20C6EBCAD3}" type="pres">
      <dgm:prSet presAssocID="{534EFF47-4567-4AAE-9D0D-9B358F524B76}" presName="compositeA" presStyleCnt="0"/>
      <dgm:spPr/>
    </dgm:pt>
    <dgm:pt modelId="{1A009E62-A485-4A91-856C-D540E8C3D060}" type="pres">
      <dgm:prSet presAssocID="{534EFF47-4567-4AAE-9D0D-9B358F524B76}" presName="textA" presStyleLbl="revTx" presStyleIdx="2" presStyleCnt="5">
        <dgm:presLayoutVars>
          <dgm:bulletEnabled val="1"/>
        </dgm:presLayoutVars>
      </dgm:prSet>
      <dgm:spPr/>
    </dgm:pt>
    <dgm:pt modelId="{5C34D174-3A7F-46F3-9691-654A9A30CC04}" type="pres">
      <dgm:prSet presAssocID="{534EFF47-4567-4AAE-9D0D-9B358F524B76}" presName="circleA" presStyleLbl="node1" presStyleIdx="2" presStyleCnt="5"/>
      <dgm:spPr/>
    </dgm:pt>
    <dgm:pt modelId="{7767CB06-D20B-483A-9C7E-2EB9C4B80EA3}" type="pres">
      <dgm:prSet presAssocID="{534EFF47-4567-4AAE-9D0D-9B358F524B76}" presName="spaceA" presStyleCnt="0"/>
      <dgm:spPr/>
    </dgm:pt>
    <dgm:pt modelId="{191C20AE-A702-4EC1-80B6-AD615AD8732D}" type="pres">
      <dgm:prSet presAssocID="{1F243AC5-B352-488E-A0C9-99CB396716A6}" presName="space" presStyleCnt="0"/>
      <dgm:spPr/>
    </dgm:pt>
    <dgm:pt modelId="{41F38E99-DE85-4A68-861C-27E2457947F6}" type="pres">
      <dgm:prSet presAssocID="{39592F5A-1FDB-4B45-BAA9-6F2ACF0912D6}" presName="compositeB" presStyleCnt="0"/>
      <dgm:spPr/>
    </dgm:pt>
    <dgm:pt modelId="{DEEDF8BE-77AB-4C24-8A74-EEEC7EF4D5EC}" type="pres">
      <dgm:prSet presAssocID="{39592F5A-1FDB-4B45-BAA9-6F2ACF0912D6}" presName="textB" presStyleLbl="revTx" presStyleIdx="3" presStyleCnt="5">
        <dgm:presLayoutVars>
          <dgm:bulletEnabled val="1"/>
        </dgm:presLayoutVars>
      </dgm:prSet>
      <dgm:spPr/>
    </dgm:pt>
    <dgm:pt modelId="{38D98A40-9C70-4A12-87F5-273419CC578A}" type="pres">
      <dgm:prSet presAssocID="{39592F5A-1FDB-4B45-BAA9-6F2ACF0912D6}" presName="circleB" presStyleLbl="node1" presStyleIdx="3" presStyleCnt="5"/>
      <dgm:spPr/>
    </dgm:pt>
    <dgm:pt modelId="{487F31B5-AF7E-4A24-9EE8-215A4C19059D}" type="pres">
      <dgm:prSet presAssocID="{39592F5A-1FDB-4B45-BAA9-6F2ACF0912D6}" presName="spaceB" presStyleCnt="0"/>
      <dgm:spPr/>
    </dgm:pt>
    <dgm:pt modelId="{1C3762A4-AA9B-4841-BE07-47F6C0D284F5}" type="pres">
      <dgm:prSet presAssocID="{F1B3AFE2-3D10-4C90-8B8F-A7B1BC1DA9C1}" presName="space" presStyleCnt="0"/>
      <dgm:spPr/>
    </dgm:pt>
    <dgm:pt modelId="{6710F9EB-3637-4582-A07D-EA8700DADC69}" type="pres">
      <dgm:prSet presAssocID="{6ED7A8F6-C4DC-4815-A012-F468FB5927C8}" presName="compositeA" presStyleCnt="0"/>
      <dgm:spPr/>
    </dgm:pt>
    <dgm:pt modelId="{6226C23F-8B16-46CF-B2E3-B5E5438FBAE6}" type="pres">
      <dgm:prSet presAssocID="{6ED7A8F6-C4DC-4815-A012-F468FB5927C8}" presName="textA" presStyleLbl="revTx" presStyleIdx="4" presStyleCnt="5">
        <dgm:presLayoutVars>
          <dgm:bulletEnabled val="1"/>
        </dgm:presLayoutVars>
      </dgm:prSet>
      <dgm:spPr/>
    </dgm:pt>
    <dgm:pt modelId="{2F9D5E88-D4B7-4869-83CB-DC94A5FC8BD0}" type="pres">
      <dgm:prSet presAssocID="{6ED7A8F6-C4DC-4815-A012-F468FB5927C8}" presName="circleA" presStyleLbl="node1" presStyleIdx="4" presStyleCnt="5"/>
      <dgm:spPr/>
    </dgm:pt>
    <dgm:pt modelId="{456B930F-33B2-43C7-BA14-9F1553F28989}" type="pres">
      <dgm:prSet presAssocID="{6ED7A8F6-C4DC-4815-A012-F468FB5927C8}" presName="spaceA" presStyleCnt="0"/>
      <dgm:spPr/>
    </dgm:pt>
  </dgm:ptLst>
  <dgm:cxnLst>
    <dgm:cxn modelId="{780AE246-1882-4449-A974-5DFCA04A8E1A}" type="presOf" srcId="{534EFF47-4567-4AAE-9D0D-9B358F524B76}" destId="{1A009E62-A485-4A91-856C-D540E8C3D060}" srcOrd="0" destOrd="0" presId="urn:microsoft.com/office/officeart/2005/8/layout/hProcess11"/>
    <dgm:cxn modelId="{9B72AA57-3320-4430-BBB2-E9F92C7AEB1A}" srcId="{6D04905F-29D3-439E-97A1-0E438814C572}" destId="{534EFF47-4567-4AAE-9D0D-9B358F524B76}" srcOrd="2" destOrd="0" parTransId="{5A1C069A-7E65-443E-9199-415DAD15D127}" sibTransId="{1F243AC5-B352-488E-A0C9-99CB396716A6}"/>
    <dgm:cxn modelId="{8146DE78-F3C9-4B7A-932F-F1393A0D0895}" type="presOf" srcId="{6D04905F-29D3-439E-97A1-0E438814C572}" destId="{45544809-2243-44CE-80A3-EFC4847A5E92}" srcOrd="0" destOrd="0" presId="urn:microsoft.com/office/officeart/2005/8/layout/hProcess11"/>
    <dgm:cxn modelId="{816A9CB0-438B-4D4A-972E-3B9F927636BB}" type="presOf" srcId="{6ED7A8F6-C4DC-4815-A012-F468FB5927C8}" destId="{6226C23F-8B16-46CF-B2E3-B5E5438FBAE6}" srcOrd="0" destOrd="0" presId="urn:microsoft.com/office/officeart/2005/8/layout/hProcess11"/>
    <dgm:cxn modelId="{C5265489-ED93-488E-8BA8-4803FF4BE000}" srcId="{6D04905F-29D3-439E-97A1-0E438814C572}" destId="{39592F5A-1FDB-4B45-BAA9-6F2ACF0912D6}" srcOrd="3" destOrd="0" parTransId="{520892A1-C07D-4789-AD37-F945C2B93C27}" sibTransId="{F1B3AFE2-3D10-4C90-8B8F-A7B1BC1DA9C1}"/>
    <dgm:cxn modelId="{D4511341-3435-466D-BA38-324940C2AA55}" srcId="{6D04905F-29D3-439E-97A1-0E438814C572}" destId="{A7E6413C-291F-44F6-A85A-15991A47D3F5}" srcOrd="1" destOrd="0" parTransId="{A9F92C3E-7240-441B-9917-DC6B70A7E8B6}" sibTransId="{BB48FC2B-6D77-4278-8D76-21E53AEDC544}"/>
    <dgm:cxn modelId="{E0EDC223-C870-4771-B4E1-38E5250DEE61}" srcId="{6D04905F-29D3-439E-97A1-0E438814C572}" destId="{A6A377BA-0B1E-4459-AA2A-F215C5058B2A}" srcOrd="0" destOrd="0" parTransId="{28057078-8F30-4422-84F6-8C5A64BE228A}" sibTransId="{EB1508E7-D8A6-4E57-B885-18063DBB7E69}"/>
    <dgm:cxn modelId="{23FB3FBB-6739-4E20-A4CF-4B37DFC22232}" type="presOf" srcId="{A7E6413C-291F-44F6-A85A-15991A47D3F5}" destId="{268093AB-B893-463F-97C8-5AE4D9F47FF9}" srcOrd="0" destOrd="0" presId="urn:microsoft.com/office/officeart/2005/8/layout/hProcess11"/>
    <dgm:cxn modelId="{F379147C-FFBD-488C-9DBF-3BCAFDB52F49}" type="presOf" srcId="{39592F5A-1FDB-4B45-BAA9-6F2ACF0912D6}" destId="{DEEDF8BE-77AB-4C24-8A74-EEEC7EF4D5EC}" srcOrd="0" destOrd="0" presId="urn:microsoft.com/office/officeart/2005/8/layout/hProcess11"/>
    <dgm:cxn modelId="{1B538070-64B6-44C9-876B-BAC94B4F36DC}" srcId="{6D04905F-29D3-439E-97A1-0E438814C572}" destId="{6ED7A8F6-C4DC-4815-A012-F468FB5927C8}" srcOrd="4" destOrd="0" parTransId="{7A6B5405-5B24-462F-8DAF-BC254DE730D5}" sibTransId="{D8666AF8-BD56-43F0-86F5-947963450D1F}"/>
    <dgm:cxn modelId="{5317FB0B-4DE6-48FC-ACF2-6194280D6A29}" type="presOf" srcId="{A6A377BA-0B1E-4459-AA2A-F215C5058B2A}" destId="{0F368720-0497-4DD3-BF5A-EFBAD3A6EB89}" srcOrd="0" destOrd="0" presId="urn:microsoft.com/office/officeart/2005/8/layout/hProcess11"/>
    <dgm:cxn modelId="{80ECFFD5-F60C-4CA3-8EC7-93E4A99389E1}" type="presParOf" srcId="{45544809-2243-44CE-80A3-EFC4847A5E92}" destId="{1B0FD134-6005-4D89-B587-CCEA465C3A1C}" srcOrd="0" destOrd="0" presId="urn:microsoft.com/office/officeart/2005/8/layout/hProcess11"/>
    <dgm:cxn modelId="{722ED60C-0BFE-4F83-99C1-7B169A2D0017}" type="presParOf" srcId="{45544809-2243-44CE-80A3-EFC4847A5E92}" destId="{406864B9-8031-43B9-BA7F-F6C36D6F0721}" srcOrd="1" destOrd="0" presId="urn:microsoft.com/office/officeart/2005/8/layout/hProcess11"/>
    <dgm:cxn modelId="{A8627291-9444-45F7-9195-6EFE2C1E695C}" type="presParOf" srcId="{406864B9-8031-43B9-BA7F-F6C36D6F0721}" destId="{F83E8373-52E6-4E04-B3D2-75548D739F59}" srcOrd="0" destOrd="0" presId="urn:microsoft.com/office/officeart/2005/8/layout/hProcess11"/>
    <dgm:cxn modelId="{C655193C-9DD2-477A-A948-ED1DF061D390}" type="presParOf" srcId="{F83E8373-52E6-4E04-B3D2-75548D739F59}" destId="{0F368720-0497-4DD3-BF5A-EFBAD3A6EB89}" srcOrd="0" destOrd="0" presId="urn:microsoft.com/office/officeart/2005/8/layout/hProcess11"/>
    <dgm:cxn modelId="{3ED37E95-3E6C-4CAD-8A17-5E8CAA81BE4B}" type="presParOf" srcId="{F83E8373-52E6-4E04-B3D2-75548D739F59}" destId="{6234252B-BEEA-480F-9F2B-678C2B1D6BDA}" srcOrd="1" destOrd="0" presId="urn:microsoft.com/office/officeart/2005/8/layout/hProcess11"/>
    <dgm:cxn modelId="{D8CBC0B1-72F7-47A6-B751-BB84986EA086}" type="presParOf" srcId="{F83E8373-52E6-4E04-B3D2-75548D739F59}" destId="{A72D7568-D456-4425-A2D4-8200A2001DDB}" srcOrd="2" destOrd="0" presId="urn:microsoft.com/office/officeart/2005/8/layout/hProcess11"/>
    <dgm:cxn modelId="{F2437124-1BBA-4C40-93BB-0DD7D39ABC52}" type="presParOf" srcId="{406864B9-8031-43B9-BA7F-F6C36D6F0721}" destId="{D5A6549D-A265-4FBA-B71A-AAFECEF5D0F2}" srcOrd="1" destOrd="0" presId="urn:microsoft.com/office/officeart/2005/8/layout/hProcess11"/>
    <dgm:cxn modelId="{77CA8348-C114-43DF-AF6A-A0AF66E2E3CD}" type="presParOf" srcId="{406864B9-8031-43B9-BA7F-F6C36D6F0721}" destId="{7607CF76-5DF0-47C8-A425-4687CEB0A10E}" srcOrd="2" destOrd="0" presId="urn:microsoft.com/office/officeart/2005/8/layout/hProcess11"/>
    <dgm:cxn modelId="{0D606219-B506-4E9E-928A-41ED1A1840B2}" type="presParOf" srcId="{7607CF76-5DF0-47C8-A425-4687CEB0A10E}" destId="{268093AB-B893-463F-97C8-5AE4D9F47FF9}" srcOrd="0" destOrd="0" presId="urn:microsoft.com/office/officeart/2005/8/layout/hProcess11"/>
    <dgm:cxn modelId="{BEFDB96C-6112-4E72-941A-63DC175C88AE}" type="presParOf" srcId="{7607CF76-5DF0-47C8-A425-4687CEB0A10E}" destId="{2FADB8C9-ABF1-4699-90C5-5A2A4609B819}" srcOrd="1" destOrd="0" presId="urn:microsoft.com/office/officeart/2005/8/layout/hProcess11"/>
    <dgm:cxn modelId="{839BD80D-E40A-4E1B-A372-100330912D7A}" type="presParOf" srcId="{7607CF76-5DF0-47C8-A425-4687CEB0A10E}" destId="{032FC03E-7BE8-49D6-8D07-3EA63B144731}" srcOrd="2" destOrd="0" presId="urn:microsoft.com/office/officeart/2005/8/layout/hProcess11"/>
    <dgm:cxn modelId="{3094CA63-B199-40DC-8817-A6D467C6446A}" type="presParOf" srcId="{406864B9-8031-43B9-BA7F-F6C36D6F0721}" destId="{1493339D-AFD9-46D3-86C3-2FDCA65EC9F9}" srcOrd="3" destOrd="0" presId="urn:microsoft.com/office/officeart/2005/8/layout/hProcess11"/>
    <dgm:cxn modelId="{FF845626-776A-4FF0-9634-60A3846965FE}" type="presParOf" srcId="{406864B9-8031-43B9-BA7F-F6C36D6F0721}" destId="{A1E89A53-0BCC-495B-948A-AE20C6EBCAD3}" srcOrd="4" destOrd="0" presId="urn:microsoft.com/office/officeart/2005/8/layout/hProcess11"/>
    <dgm:cxn modelId="{4CF32FEC-5CF7-4B7B-B50C-85B047098B36}" type="presParOf" srcId="{A1E89A53-0BCC-495B-948A-AE20C6EBCAD3}" destId="{1A009E62-A485-4A91-856C-D540E8C3D060}" srcOrd="0" destOrd="0" presId="urn:microsoft.com/office/officeart/2005/8/layout/hProcess11"/>
    <dgm:cxn modelId="{62EEC6E3-846F-4D8B-8651-063814358E7B}" type="presParOf" srcId="{A1E89A53-0BCC-495B-948A-AE20C6EBCAD3}" destId="{5C34D174-3A7F-46F3-9691-654A9A30CC04}" srcOrd="1" destOrd="0" presId="urn:microsoft.com/office/officeart/2005/8/layout/hProcess11"/>
    <dgm:cxn modelId="{877B1DCE-5CF2-44A0-8576-F2F026F49A09}" type="presParOf" srcId="{A1E89A53-0BCC-495B-948A-AE20C6EBCAD3}" destId="{7767CB06-D20B-483A-9C7E-2EB9C4B80EA3}" srcOrd="2" destOrd="0" presId="urn:microsoft.com/office/officeart/2005/8/layout/hProcess11"/>
    <dgm:cxn modelId="{64C190A4-8C89-40E8-A542-163EC6E19E73}" type="presParOf" srcId="{406864B9-8031-43B9-BA7F-F6C36D6F0721}" destId="{191C20AE-A702-4EC1-80B6-AD615AD8732D}" srcOrd="5" destOrd="0" presId="urn:microsoft.com/office/officeart/2005/8/layout/hProcess11"/>
    <dgm:cxn modelId="{91D63951-67F3-4459-989E-3B4F915E38F9}" type="presParOf" srcId="{406864B9-8031-43B9-BA7F-F6C36D6F0721}" destId="{41F38E99-DE85-4A68-861C-27E2457947F6}" srcOrd="6" destOrd="0" presId="urn:microsoft.com/office/officeart/2005/8/layout/hProcess11"/>
    <dgm:cxn modelId="{9909DAE7-1C72-4AA1-9165-B35B410FE38B}" type="presParOf" srcId="{41F38E99-DE85-4A68-861C-27E2457947F6}" destId="{DEEDF8BE-77AB-4C24-8A74-EEEC7EF4D5EC}" srcOrd="0" destOrd="0" presId="urn:microsoft.com/office/officeart/2005/8/layout/hProcess11"/>
    <dgm:cxn modelId="{08B38E6D-5C8A-4E6E-A548-92162033A1AE}" type="presParOf" srcId="{41F38E99-DE85-4A68-861C-27E2457947F6}" destId="{38D98A40-9C70-4A12-87F5-273419CC578A}" srcOrd="1" destOrd="0" presId="urn:microsoft.com/office/officeart/2005/8/layout/hProcess11"/>
    <dgm:cxn modelId="{4DF4168F-13C8-4B24-AEBE-593AC4454D62}" type="presParOf" srcId="{41F38E99-DE85-4A68-861C-27E2457947F6}" destId="{487F31B5-AF7E-4A24-9EE8-215A4C19059D}" srcOrd="2" destOrd="0" presId="urn:microsoft.com/office/officeart/2005/8/layout/hProcess11"/>
    <dgm:cxn modelId="{AC4561E0-D39D-4941-BEDF-0CFE285A49B0}" type="presParOf" srcId="{406864B9-8031-43B9-BA7F-F6C36D6F0721}" destId="{1C3762A4-AA9B-4841-BE07-47F6C0D284F5}" srcOrd="7" destOrd="0" presId="urn:microsoft.com/office/officeart/2005/8/layout/hProcess11"/>
    <dgm:cxn modelId="{F1D2113C-8774-4D0B-AF50-CF5AEAD1DF94}" type="presParOf" srcId="{406864B9-8031-43B9-BA7F-F6C36D6F0721}" destId="{6710F9EB-3637-4582-A07D-EA8700DADC69}" srcOrd="8" destOrd="0" presId="urn:microsoft.com/office/officeart/2005/8/layout/hProcess11"/>
    <dgm:cxn modelId="{5DCECE01-9E89-48A4-B28A-02AE4904A946}" type="presParOf" srcId="{6710F9EB-3637-4582-A07D-EA8700DADC69}" destId="{6226C23F-8B16-46CF-B2E3-B5E5438FBAE6}" srcOrd="0" destOrd="0" presId="urn:microsoft.com/office/officeart/2005/8/layout/hProcess11"/>
    <dgm:cxn modelId="{3536853C-BA58-4B16-9135-A9CC275E0AFB}" type="presParOf" srcId="{6710F9EB-3637-4582-A07D-EA8700DADC69}" destId="{2F9D5E88-D4B7-4869-83CB-DC94A5FC8BD0}" srcOrd="1" destOrd="0" presId="urn:microsoft.com/office/officeart/2005/8/layout/hProcess11"/>
    <dgm:cxn modelId="{0D3E0A61-1B33-4E62-A643-3D3119D5E0CE}" type="presParOf" srcId="{6710F9EB-3637-4582-A07D-EA8700DADC69}" destId="{456B930F-33B2-43C7-BA14-9F1553F28989}" srcOrd="2" destOrd="0" presId="urn:microsoft.com/office/officeart/2005/8/layout/hProcess11"/>
  </dgm:cxnLst>
  <dgm:bg/>
  <dgm:whole/>
</dgm:dataModel>
</file>

<file path=ppt/diagrams/data3.xml><?xml version="1.0" encoding="utf-8"?>
<dgm:dataModel xmlns:dgm="http://schemas.openxmlformats.org/drawingml/2006/diagram" xmlns:a="http://schemas.openxmlformats.org/drawingml/2006/main">
  <dgm:ptLst>
    <dgm:pt modelId="{734CDED9-7D4B-49B7-8B4F-7487F9C539C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A0E60E89-9FD5-4EB3-AB26-ADC4DD4D0471}">
      <dgm:prSet/>
      <dgm:spPr/>
      <dgm:t>
        <a:bodyPr/>
        <a:lstStyle/>
        <a:p>
          <a:pPr rtl="0"/>
          <a:r>
            <a:rPr lang="ru-RU" dirty="0" smtClean="0"/>
            <a:t>Лояльность персонала </a:t>
          </a:r>
          <a:endParaRPr lang="ru-RU" dirty="0"/>
        </a:p>
      </dgm:t>
    </dgm:pt>
    <dgm:pt modelId="{94A51D9C-2B79-47B1-B02B-4648E239B88F}" type="parTrans" cxnId="{7C622DA6-5AA8-42CC-A05F-B1C994B20047}">
      <dgm:prSet/>
      <dgm:spPr/>
      <dgm:t>
        <a:bodyPr/>
        <a:lstStyle/>
        <a:p>
          <a:endParaRPr lang="ru-RU"/>
        </a:p>
      </dgm:t>
    </dgm:pt>
    <dgm:pt modelId="{7EE8769D-DE04-4FE0-AA4A-1738CEFB9951}" type="sibTrans" cxnId="{7C622DA6-5AA8-42CC-A05F-B1C994B20047}">
      <dgm:prSet/>
      <dgm:spPr/>
      <dgm:t>
        <a:bodyPr/>
        <a:lstStyle/>
        <a:p>
          <a:endParaRPr lang="ru-RU"/>
        </a:p>
      </dgm:t>
    </dgm:pt>
    <dgm:pt modelId="{55AF1AC9-FCD8-442A-B627-1C96F8B5A4EB}" type="pres">
      <dgm:prSet presAssocID="{734CDED9-7D4B-49B7-8B4F-7487F9C539CB}" presName="linear" presStyleCnt="0">
        <dgm:presLayoutVars>
          <dgm:animLvl val="lvl"/>
          <dgm:resizeHandles val="exact"/>
        </dgm:presLayoutVars>
      </dgm:prSet>
      <dgm:spPr/>
    </dgm:pt>
    <dgm:pt modelId="{67B379CD-BB5B-4DB9-BA61-EEA80C1D4B90}" type="pres">
      <dgm:prSet presAssocID="{A0E60E89-9FD5-4EB3-AB26-ADC4DD4D0471}" presName="parentText" presStyleLbl="node1" presStyleIdx="0" presStyleCnt="1">
        <dgm:presLayoutVars>
          <dgm:chMax val="0"/>
          <dgm:bulletEnabled val="1"/>
        </dgm:presLayoutVars>
      </dgm:prSet>
      <dgm:spPr/>
    </dgm:pt>
  </dgm:ptLst>
  <dgm:cxnLst>
    <dgm:cxn modelId="{7C622DA6-5AA8-42CC-A05F-B1C994B20047}" srcId="{734CDED9-7D4B-49B7-8B4F-7487F9C539CB}" destId="{A0E60E89-9FD5-4EB3-AB26-ADC4DD4D0471}" srcOrd="0" destOrd="0" parTransId="{94A51D9C-2B79-47B1-B02B-4648E239B88F}" sibTransId="{7EE8769D-DE04-4FE0-AA4A-1738CEFB9951}"/>
    <dgm:cxn modelId="{6DAB6EC5-6EDB-4A11-A5ED-9D0B1408BF72}" type="presOf" srcId="{A0E60E89-9FD5-4EB3-AB26-ADC4DD4D0471}" destId="{67B379CD-BB5B-4DB9-BA61-EEA80C1D4B90}" srcOrd="0" destOrd="0" presId="urn:microsoft.com/office/officeart/2005/8/layout/vList2"/>
    <dgm:cxn modelId="{1AB5E7BF-3E9F-4D92-9547-131B9C659D35}" type="presOf" srcId="{734CDED9-7D4B-49B7-8B4F-7487F9C539CB}" destId="{55AF1AC9-FCD8-442A-B627-1C96F8B5A4EB}" srcOrd="0" destOrd="0" presId="urn:microsoft.com/office/officeart/2005/8/layout/vList2"/>
    <dgm:cxn modelId="{DD65F686-DE70-49C5-BE13-3C0C51CB30EC}" type="presParOf" srcId="{55AF1AC9-FCD8-442A-B627-1C96F8B5A4EB}" destId="{67B379CD-BB5B-4DB9-BA61-EEA80C1D4B90}" srcOrd="0" destOrd="0" presId="urn:microsoft.com/office/officeart/2005/8/layout/vList2"/>
  </dgm:cxnLst>
  <dgm:bg/>
  <dgm:whole/>
</dgm:dataModel>
</file>

<file path=ppt/diagrams/data30.xml><?xml version="1.0" encoding="utf-8"?>
<dgm:dataModel xmlns:dgm="http://schemas.openxmlformats.org/drawingml/2006/diagram" xmlns:a="http://schemas.openxmlformats.org/drawingml/2006/main">
  <dgm:ptLst>
    <dgm:pt modelId="{271CBB5A-9A18-42A1-BCE0-B76A264245DA}"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ru-RU"/>
        </a:p>
      </dgm:t>
    </dgm:pt>
    <dgm:pt modelId="{3EF54E95-CC4F-4114-810C-3F5EF323B7E6}">
      <dgm:prSet/>
      <dgm:spPr/>
      <dgm:t>
        <a:bodyPr/>
        <a:lstStyle/>
        <a:p>
          <a:pPr rtl="0"/>
          <a:r>
            <a:rPr lang="ru-RU" dirty="0" smtClean="0"/>
            <a:t>Подводя итоги, следует сказать, что лояльность работников имеет отношение и к благоприятным для банка последствиям, таким как наличие нормального климата и  взаимной поддержки внутри организации. Формированию лояльности способствует уверенность работника, что он может воздействовать на производственные процессы, свобода в выборе способа и очередности выполнения задания, возможности внесения в процесс своего, нового. Немаловажным является информированность работника о состоянии дел в банке, совпадение его ожиданий по отношению к работе с реальностью и т.д.</a:t>
          </a:r>
          <a:endParaRPr lang="ru-RU" dirty="0"/>
        </a:p>
      </dgm:t>
    </dgm:pt>
    <dgm:pt modelId="{C248F526-60C9-4C98-8C37-D4BD66CEF269}" type="parTrans" cxnId="{C9492DF3-0DE0-48B7-A8F5-95F8386C1597}">
      <dgm:prSet/>
      <dgm:spPr/>
      <dgm:t>
        <a:bodyPr/>
        <a:lstStyle/>
        <a:p>
          <a:endParaRPr lang="ru-RU"/>
        </a:p>
      </dgm:t>
    </dgm:pt>
    <dgm:pt modelId="{5113F3C6-C757-42BE-833A-29E564EA8FB5}" type="sibTrans" cxnId="{C9492DF3-0DE0-48B7-A8F5-95F8386C1597}">
      <dgm:prSet/>
      <dgm:spPr/>
      <dgm:t>
        <a:bodyPr/>
        <a:lstStyle/>
        <a:p>
          <a:endParaRPr lang="ru-RU"/>
        </a:p>
      </dgm:t>
    </dgm:pt>
    <dgm:pt modelId="{B9EA98BC-31E5-4991-8F1C-AD5E071D292F}">
      <dgm:prSet/>
      <dgm:spPr/>
      <dgm:t>
        <a:bodyPr/>
        <a:lstStyle/>
        <a:p>
          <a:pPr rtl="0"/>
          <a:r>
            <a:rPr lang="ru-RU" dirty="0" smtClean="0"/>
            <a:t>Хочется подчеркнуть, что большинство из тех проблем, которые возникают у многих руководителей во взаимодействии с работниками, можно избежать, если в банке будет уделяться соответствующее внимание формированию и укреплению лояльности работников.</a:t>
          </a:r>
          <a:endParaRPr lang="ru-RU" dirty="0"/>
        </a:p>
      </dgm:t>
    </dgm:pt>
    <dgm:pt modelId="{1D5DC31E-BC62-48AE-A2CE-58A8FC776E4C}" type="parTrans" cxnId="{18D1AC9A-69D4-4477-9DE8-C4543D2199C3}">
      <dgm:prSet/>
      <dgm:spPr/>
      <dgm:t>
        <a:bodyPr/>
        <a:lstStyle/>
        <a:p>
          <a:endParaRPr lang="ru-RU"/>
        </a:p>
      </dgm:t>
    </dgm:pt>
    <dgm:pt modelId="{A70CC131-1212-44C8-876A-50AF3EE722C8}" type="sibTrans" cxnId="{18D1AC9A-69D4-4477-9DE8-C4543D2199C3}">
      <dgm:prSet/>
      <dgm:spPr/>
      <dgm:t>
        <a:bodyPr/>
        <a:lstStyle/>
        <a:p>
          <a:endParaRPr lang="ru-RU"/>
        </a:p>
      </dgm:t>
    </dgm:pt>
    <dgm:pt modelId="{F517A928-3B02-46D6-A816-92A8DF4D4977}" type="pres">
      <dgm:prSet presAssocID="{271CBB5A-9A18-42A1-BCE0-B76A264245DA}" presName="linear" presStyleCnt="0">
        <dgm:presLayoutVars>
          <dgm:animLvl val="lvl"/>
          <dgm:resizeHandles val="exact"/>
        </dgm:presLayoutVars>
      </dgm:prSet>
      <dgm:spPr/>
    </dgm:pt>
    <dgm:pt modelId="{070BCE3C-1E6B-4AD0-A828-DA03F57B6FDC}" type="pres">
      <dgm:prSet presAssocID="{3EF54E95-CC4F-4114-810C-3F5EF323B7E6}" presName="parentText" presStyleLbl="node1" presStyleIdx="0" presStyleCnt="2">
        <dgm:presLayoutVars>
          <dgm:chMax val="0"/>
          <dgm:bulletEnabled val="1"/>
        </dgm:presLayoutVars>
      </dgm:prSet>
      <dgm:spPr/>
    </dgm:pt>
    <dgm:pt modelId="{AD2F7AA8-471D-429A-A268-8FE1DD0A0D2B}" type="pres">
      <dgm:prSet presAssocID="{5113F3C6-C757-42BE-833A-29E564EA8FB5}" presName="spacer" presStyleCnt="0"/>
      <dgm:spPr/>
    </dgm:pt>
    <dgm:pt modelId="{926AF276-B4AF-4C7F-ABBA-BB2E9A347C0E}" type="pres">
      <dgm:prSet presAssocID="{B9EA98BC-31E5-4991-8F1C-AD5E071D292F}" presName="parentText" presStyleLbl="node1" presStyleIdx="1" presStyleCnt="2">
        <dgm:presLayoutVars>
          <dgm:chMax val="0"/>
          <dgm:bulletEnabled val="1"/>
        </dgm:presLayoutVars>
      </dgm:prSet>
      <dgm:spPr/>
    </dgm:pt>
  </dgm:ptLst>
  <dgm:cxnLst>
    <dgm:cxn modelId="{C9492DF3-0DE0-48B7-A8F5-95F8386C1597}" srcId="{271CBB5A-9A18-42A1-BCE0-B76A264245DA}" destId="{3EF54E95-CC4F-4114-810C-3F5EF323B7E6}" srcOrd="0" destOrd="0" parTransId="{C248F526-60C9-4C98-8C37-D4BD66CEF269}" sibTransId="{5113F3C6-C757-42BE-833A-29E564EA8FB5}"/>
    <dgm:cxn modelId="{31B09BB9-61C7-4AB2-85C2-71A26E7E607C}" type="presOf" srcId="{B9EA98BC-31E5-4991-8F1C-AD5E071D292F}" destId="{926AF276-B4AF-4C7F-ABBA-BB2E9A347C0E}" srcOrd="0" destOrd="0" presId="urn:microsoft.com/office/officeart/2005/8/layout/vList2"/>
    <dgm:cxn modelId="{18D1AC9A-69D4-4477-9DE8-C4543D2199C3}" srcId="{271CBB5A-9A18-42A1-BCE0-B76A264245DA}" destId="{B9EA98BC-31E5-4991-8F1C-AD5E071D292F}" srcOrd="1" destOrd="0" parTransId="{1D5DC31E-BC62-48AE-A2CE-58A8FC776E4C}" sibTransId="{A70CC131-1212-44C8-876A-50AF3EE722C8}"/>
    <dgm:cxn modelId="{4BD10DF9-D03C-45BF-B77D-1AE043490B74}" type="presOf" srcId="{271CBB5A-9A18-42A1-BCE0-B76A264245DA}" destId="{F517A928-3B02-46D6-A816-92A8DF4D4977}" srcOrd="0" destOrd="0" presId="urn:microsoft.com/office/officeart/2005/8/layout/vList2"/>
    <dgm:cxn modelId="{1F65CE5A-6449-456B-9352-3AE33C1061A1}" type="presOf" srcId="{3EF54E95-CC4F-4114-810C-3F5EF323B7E6}" destId="{070BCE3C-1E6B-4AD0-A828-DA03F57B6FDC}" srcOrd="0" destOrd="0" presId="urn:microsoft.com/office/officeart/2005/8/layout/vList2"/>
    <dgm:cxn modelId="{D350E17B-94F3-43B3-94F0-9467EFBAD912}" type="presParOf" srcId="{F517A928-3B02-46D6-A816-92A8DF4D4977}" destId="{070BCE3C-1E6B-4AD0-A828-DA03F57B6FDC}" srcOrd="0" destOrd="0" presId="urn:microsoft.com/office/officeart/2005/8/layout/vList2"/>
    <dgm:cxn modelId="{E0E65CBB-0525-46D3-83C9-FACD75283AAC}" type="presParOf" srcId="{F517A928-3B02-46D6-A816-92A8DF4D4977}" destId="{AD2F7AA8-471D-429A-A268-8FE1DD0A0D2B}" srcOrd="1" destOrd="0" presId="urn:microsoft.com/office/officeart/2005/8/layout/vList2"/>
    <dgm:cxn modelId="{CDA5C9C7-FAE2-4200-A277-98F37A2383EF}" type="presParOf" srcId="{F517A928-3B02-46D6-A816-92A8DF4D4977}" destId="{926AF276-B4AF-4C7F-ABBA-BB2E9A347C0E}" srcOrd="2" destOrd="0" presId="urn:microsoft.com/office/officeart/2005/8/layout/vList2"/>
  </dgm:cxnLst>
  <dgm:bg/>
  <dgm:whole/>
</dgm:dataModel>
</file>

<file path=ppt/diagrams/data31.xml><?xml version="1.0" encoding="utf-8"?>
<dgm:dataModel xmlns:dgm="http://schemas.openxmlformats.org/drawingml/2006/diagram" xmlns:a="http://schemas.openxmlformats.org/drawingml/2006/main">
  <dgm:ptLst>
    <dgm:pt modelId="{B7EA0BF5-346A-4F4E-B94F-D4F52526FB8E}"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ru-RU"/>
        </a:p>
      </dgm:t>
    </dgm:pt>
    <dgm:pt modelId="{AB292665-CAB1-4213-A938-869E778FEC6E}">
      <dgm:prSet/>
      <dgm:spPr/>
      <dgm:t>
        <a:bodyPr/>
        <a:lstStyle/>
        <a:p>
          <a:pPr algn="ctr" rtl="0"/>
          <a:r>
            <a:rPr lang="ru-RU" dirty="0" smtClean="0"/>
            <a:t>Спасибо за внимание!!!</a:t>
          </a:r>
          <a:endParaRPr lang="ru-RU" dirty="0"/>
        </a:p>
      </dgm:t>
    </dgm:pt>
    <dgm:pt modelId="{0560660B-AFAF-414B-85A3-665FF3C8F4F7}" type="parTrans" cxnId="{2CB61D08-9DF7-49A2-8794-BE93C9908B40}">
      <dgm:prSet/>
      <dgm:spPr/>
      <dgm:t>
        <a:bodyPr/>
        <a:lstStyle/>
        <a:p>
          <a:endParaRPr lang="ru-RU"/>
        </a:p>
      </dgm:t>
    </dgm:pt>
    <dgm:pt modelId="{16BB5C10-ED45-4BAE-AE0A-9B6B3E34921C}" type="sibTrans" cxnId="{2CB61D08-9DF7-49A2-8794-BE93C9908B40}">
      <dgm:prSet/>
      <dgm:spPr/>
      <dgm:t>
        <a:bodyPr/>
        <a:lstStyle/>
        <a:p>
          <a:endParaRPr lang="ru-RU"/>
        </a:p>
      </dgm:t>
    </dgm:pt>
    <dgm:pt modelId="{8F2E6E57-0E81-4194-B348-E81D802E0040}" type="pres">
      <dgm:prSet presAssocID="{B7EA0BF5-346A-4F4E-B94F-D4F52526FB8E}" presName="linear" presStyleCnt="0">
        <dgm:presLayoutVars>
          <dgm:animLvl val="lvl"/>
          <dgm:resizeHandles val="exact"/>
        </dgm:presLayoutVars>
      </dgm:prSet>
      <dgm:spPr/>
    </dgm:pt>
    <dgm:pt modelId="{774DDA3A-AA6A-4306-A674-542B6626496E}" type="pres">
      <dgm:prSet presAssocID="{AB292665-CAB1-4213-A938-869E778FEC6E}" presName="parentText" presStyleLbl="node1" presStyleIdx="0" presStyleCnt="1">
        <dgm:presLayoutVars>
          <dgm:chMax val="0"/>
          <dgm:bulletEnabled val="1"/>
        </dgm:presLayoutVars>
      </dgm:prSet>
      <dgm:spPr/>
    </dgm:pt>
  </dgm:ptLst>
  <dgm:cxnLst>
    <dgm:cxn modelId="{2CB61D08-9DF7-49A2-8794-BE93C9908B40}" srcId="{B7EA0BF5-346A-4F4E-B94F-D4F52526FB8E}" destId="{AB292665-CAB1-4213-A938-869E778FEC6E}" srcOrd="0" destOrd="0" parTransId="{0560660B-AFAF-414B-85A3-665FF3C8F4F7}" sibTransId="{16BB5C10-ED45-4BAE-AE0A-9B6B3E34921C}"/>
    <dgm:cxn modelId="{B0684063-897F-45BD-97C9-AD76357DD346}" type="presOf" srcId="{AB292665-CAB1-4213-A938-869E778FEC6E}" destId="{774DDA3A-AA6A-4306-A674-542B6626496E}" srcOrd="0" destOrd="0" presId="urn:microsoft.com/office/officeart/2005/8/layout/vList2"/>
    <dgm:cxn modelId="{E54187DA-FB6A-40F8-AC86-EF99642D82B4}" type="presOf" srcId="{B7EA0BF5-346A-4F4E-B94F-D4F52526FB8E}" destId="{8F2E6E57-0E81-4194-B348-E81D802E0040}" srcOrd="0" destOrd="0" presId="urn:microsoft.com/office/officeart/2005/8/layout/vList2"/>
    <dgm:cxn modelId="{BDCDD5D3-1023-464C-9BA9-E45AD2F81736}" type="presParOf" srcId="{8F2E6E57-0E81-4194-B348-E81D802E0040}" destId="{774DDA3A-AA6A-4306-A674-542B6626496E}" srcOrd="0"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59049D72-237D-416C-A91A-1CA1E0AEFAB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743D7D90-2664-4303-97B5-77DD5E887257}">
      <dgm:prSet/>
      <dgm:spPr/>
      <dgm:t>
        <a:bodyPr/>
        <a:lstStyle/>
        <a:p>
          <a:pPr rtl="0"/>
          <a:r>
            <a:rPr lang="ru-RU" dirty="0" smtClean="0"/>
            <a:t>характеристика персонала, определяющая его приверженность организации, одобрение ее целей, средств и способов их достижения, открытость своих трудовых мотивов для организации. Лояльность сотрудников предполагает благожелательное, корректное, уважительное отношение к компании, к руководству и коллегам, соблюдение существующих правил, норм и предписаний. </a:t>
          </a:r>
          <a:endParaRPr lang="ru-RU" dirty="0"/>
        </a:p>
      </dgm:t>
    </dgm:pt>
    <dgm:pt modelId="{72CA484F-90D6-499D-8B08-97487F695351}" type="parTrans" cxnId="{960A62F0-0476-4335-A70A-C2632B5C1D9C}">
      <dgm:prSet/>
      <dgm:spPr/>
      <dgm:t>
        <a:bodyPr/>
        <a:lstStyle/>
        <a:p>
          <a:endParaRPr lang="ru-RU"/>
        </a:p>
      </dgm:t>
    </dgm:pt>
    <dgm:pt modelId="{4EEA60AF-553D-4152-B4A6-5382F4986969}" type="sibTrans" cxnId="{960A62F0-0476-4335-A70A-C2632B5C1D9C}">
      <dgm:prSet/>
      <dgm:spPr/>
      <dgm:t>
        <a:bodyPr/>
        <a:lstStyle/>
        <a:p>
          <a:endParaRPr lang="ru-RU"/>
        </a:p>
      </dgm:t>
    </dgm:pt>
    <dgm:pt modelId="{E2B7F60B-22BA-44F2-8BE7-892D2D688472}" type="pres">
      <dgm:prSet presAssocID="{59049D72-237D-416C-A91A-1CA1E0AEFAB3}" presName="linear" presStyleCnt="0">
        <dgm:presLayoutVars>
          <dgm:animLvl val="lvl"/>
          <dgm:resizeHandles val="exact"/>
        </dgm:presLayoutVars>
      </dgm:prSet>
      <dgm:spPr/>
    </dgm:pt>
    <dgm:pt modelId="{EE4ADB3C-2A57-4833-815E-1ADD4F6B2818}" type="pres">
      <dgm:prSet presAssocID="{743D7D90-2664-4303-97B5-77DD5E887257}" presName="parentText" presStyleLbl="node1" presStyleIdx="0" presStyleCnt="1" custScaleY="85616">
        <dgm:presLayoutVars>
          <dgm:chMax val="0"/>
          <dgm:bulletEnabled val="1"/>
        </dgm:presLayoutVars>
      </dgm:prSet>
      <dgm:spPr/>
    </dgm:pt>
  </dgm:ptLst>
  <dgm:cxnLst>
    <dgm:cxn modelId="{BEFC209E-8A9B-4B29-B7B4-73B9F08C1A89}" type="presOf" srcId="{743D7D90-2664-4303-97B5-77DD5E887257}" destId="{EE4ADB3C-2A57-4833-815E-1ADD4F6B2818}" srcOrd="0" destOrd="0" presId="urn:microsoft.com/office/officeart/2005/8/layout/vList2"/>
    <dgm:cxn modelId="{FCF7025D-5448-4C56-A4D1-9DD257BB6CF5}" type="presOf" srcId="{59049D72-237D-416C-A91A-1CA1E0AEFAB3}" destId="{E2B7F60B-22BA-44F2-8BE7-892D2D688472}" srcOrd="0" destOrd="0" presId="urn:microsoft.com/office/officeart/2005/8/layout/vList2"/>
    <dgm:cxn modelId="{960A62F0-0476-4335-A70A-C2632B5C1D9C}" srcId="{59049D72-237D-416C-A91A-1CA1E0AEFAB3}" destId="{743D7D90-2664-4303-97B5-77DD5E887257}" srcOrd="0" destOrd="0" parTransId="{72CA484F-90D6-499D-8B08-97487F695351}" sibTransId="{4EEA60AF-553D-4152-B4A6-5382F4986969}"/>
    <dgm:cxn modelId="{810DB782-04C7-4C71-B50F-4BDE78B777D4}" type="presParOf" srcId="{E2B7F60B-22BA-44F2-8BE7-892D2D688472}" destId="{EE4ADB3C-2A57-4833-815E-1ADD4F6B2818}" srcOrd="0" destOrd="0" presId="urn:microsoft.com/office/officeart/2005/8/layout/vList2"/>
  </dgm:cxnLst>
  <dgm:bg/>
  <dgm:whole/>
</dgm:dataModel>
</file>

<file path=ppt/diagrams/data5.xml><?xml version="1.0" encoding="utf-8"?>
<dgm:dataModel xmlns:dgm="http://schemas.openxmlformats.org/drawingml/2006/diagram" xmlns:a="http://schemas.openxmlformats.org/drawingml/2006/main">
  <dgm:ptLst>
    <dgm:pt modelId="{ED9A837C-B4B5-4CF3-81AC-B193F395F44E}"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ru-RU"/>
        </a:p>
      </dgm:t>
    </dgm:pt>
    <dgm:pt modelId="{A028B938-9D38-4519-8CCC-013960A79547}">
      <dgm:prSet/>
      <dgm:spPr/>
      <dgm:t>
        <a:bodyPr/>
        <a:lstStyle/>
        <a:p>
          <a:pPr rtl="0"/>
          <a:r>
            <a:rPr lang="ru-RU" dirty="0" smtClean="0"/>
            <a:t>ФОРМИРОВАНИЕ ЛОЯЛЬНОСТИ ПЕРСОНАЛА В БАНКЕ</a:t>
          </a:r>
          <a:br>
            <a:rPr lang="ru-RU" dirty="0" smtClean="0"/>
          </a:br>
          <a:endParaRPr lang="ru-RU" dirty="0"/>
        </a:p>
      </dgm:t>
    </dgm:pt>
    <dgm:pt modelId="{0A1C7925-140C-45E1-8858-69D04CB40F39}" type="parTrans" cxnId="{87A402F6-31F2-4A08-845E-6A1EBC896BFD}">
      <dgm:prSet/>
      <dgm:spPr/>
      <dgm:t>
        <a:bodyPr/>
        <a:lstStyle/>
        <a:p>
          <a:endParaRPr lang="ru-RU"/>
        </a:p>
      </dgm:t>
    </dgm:pt>
    <dgm:pt modelId="{412B5B42-6DA1-4B1E-B067-9F77E80F1B75}" type="sibTrans" cxnId="{87A402F6-31F2-4A08-845E-6A1EBC896BFD}">
      <dgm:prSet/>
      <dgm:spPr/>
      <dgm:t>
        <a:bodyPr/>
        <a:lstStyle/>
        <a:p>
          <a:endParaRPr lang="ru-RU"/>
        </a:p>
      </dgm:t>
    </dgm:pt>
    <dgm:pt modelId="{A0C59305-D98A-4038-A246-41D27372A9B7}" type="pres">
      <dgm:prSet presAssocID="{ED9A837C-B4B5-4CF3-81AC-B193F395F44E}" presName="linear" presStyleCnt="0">
        <dgm:presLayoutVars>
          <dgm:animLvl val="lvl"/>
          <dgm:resizeHandles val="exact"/>
        </dgm:presLayoutVars>
      </dgm:prSet>
      <dgm:spPr/>
    </dgm:pt>
    <dgm:pt modelId="{978ECD13-07B9-47FE-AFD3-CB01FBF475E2}" type="pres">
      <dgm:prSet presAssocID="{A028B938-9D38-4519-8CCC-013960A79547}" presName="parentText" presStyleLbl="node1" presStyleIdx="0" presStyleCnt="1">
        <dgm:presLayoutVars>
          <dgm:chMax val="0"/>
          <dgm:bulletEnabled val="1"/>
        </dgm:presLayoutVars>
      </dgm:prSet>
      <dgm:spPr/>
    </dgm:pt>
  </dgm:ptLst>
  <dgm:cxnLst>
    <dgm:cxn modelId="{87A402F6-31F2-4A08-845E-6A1EBC896BFD}" srcId="{ED9A837C-B4B5-4CF3-81AC-B193F395F44E}" destId="{A028B938-9D38-4519-8CCC-013960A79547}" srcOrd="0" destOrd="0" parTransId="{0A1C7925-140C-45E1-8858-69D04CB40F39}" sibTransId="{412B5B42-6DA1-4B1E-B067-9F77E80F1B75}"/>
    <dgm:cxn modelId="{2A17F8E3-CB9B-48AD-BB36-A435D3C9326D}" type="presOf" srcId="{A028B938-9D38-4519-8CCC-013960A79547}" destId="{978ECD13-07B9-47FE-AFD3-CB01FBF475E2}" srcOrd="0" destOrd="0" presId="urn:microsoft.com/office/officeart/2005/8/layout/vList2"/>
    <dgm:cxn modelId="{07640986-0FA7-4ACC-9460-257895458D82}" type="presOf" srcId="{ED9A837C-B4B5-4CF3-81AC-B193F395F44E}" destId="{A0C59305-D98A-4038-A246-41D27372A9B7}" srcOrd="0" destOrd="0" presId="urn:microsoft.com/office/officeart/2005/8/layout/vList2"/>
    <dgm:cxn modelId="{E122AB21-85A4-48A8-88B3-4EDAAD010CE3}" type="presParOf" srcId="{A0C59305-D98A-4038-A246-41D27372A9B7}" destId="{978ECD13-07B9-47FE-AFD3-CB01FBF475E2}" srcOrd="0" destOrd="0" presId="urn:microsoft.com/office/officeart/2005/8/layout/vList2"/>
  </dgm:cxnLst>
  <dgm:bg/>
  <dgm:whole/>
</dgm:dataModel>
</file>

<file path=ppt/diagrams/data6.xml><?xml version="1.0" encoding="utf-8"?>
<dgm:dataModel xmlns:dgm="http://schemas.openxmlformats.org/drawingml/2006/diagram" xmlns:a="http://schemas.openxmlformats.org/drawingml/2006/main">
  <dgm:ptLst>
    <dgm:pt modelId="{E72BBED5-03B9-4E4A-80BE-3E64FB97F1D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29E3839F-8E6E-4924-A638-3C20FF0E39EC}">
      <dgm:prSet/>
      <dgm:spPr/>
      <dgm:t>
        <a:bodyPr/>
        <a:lstStyle/>
        <a:p>
          <a:pPr algn="ctr" rtl="0"/>
          <a:r>
            <a:rPr lang="ru-RU" dirty="0" smtClean="0"/>
            <a:t>Лояльность сотрудников — это еще один параметр, характеризующий отношение сотрудников к банку. На уровень лояльности оказывают существенное влияние нематериальные схемы мотивации, связанные с репутацией кредитной организации, уровнем информированности и карьерными возможностями сотрудников, личностными и про­фессиональными качествами их непосредственных руководителей и руководства банка, системой нематериальной мотивации, уровнем нагрузки, возможностями для обучения и профессионального раз­вития и т.д. </a:t>
          </a:r>
          <a:endParaRPr lang="ru-RU" dirty="0"/>
        </a:p>
      </dgm:t>
    </dgm:pt>
    <dgm:pt modelId="{502E19CB-5511-42A8-B403-124B337CD0F3}" type="parTrans" cxnId="{532E1691-CA7B-442A-BCBD-97A8DB0A16AE}">
      <dgm:prSet/>
      <dgm:spPr/>
      <dgm:t>
        <a:bodyPr/>
        <a:lstStyle/>
        <a:p>
          <a:endParaRPr lang="ru-RU"/>
        </a:p>
      </dgm:t>
    </dgm:pt>
    <dgm:pt modelId="{13893AD5-60CE-466B-BDC7-185EBDE4F8A6}" type="sibTrans" cxnId="{532E1691-CA7B-442A-BCBD-97A8DB0A16AE}">
      <dgm:prSet/>
      <dgm:spPr/>
      <dgm:t>
        <a:bodyPr/>
        <a:lstStyle/>
        <a:p>
          <a:endParaRPr lang="ru-RU"/>
        </a:p>
      </dgm:t>
    </dgm:pt>
    <dgm:pt modelId="{D5297E31-D6C6-49D6-B5BA-CCBFF0DF6BD0}" type="pres">
      <dgm:prSet presAssocID="{E72BBED5-03B9-4E4A-80BE-3E64FB97F1D8}" presName="linear" presStyleCnt="0">
        <dgm:presLayoutVars>
          <dgm:animLvl val="lvl"/>
          <dgm:resizeHandles val="exact"/>
        </dgm:presLayoutVars>
      </dgm:prSet>
      <dgm:spPr/>
    </dgm:pt>
    <dgm:pt modelId="{EF953A7C-EBB3-4FA5-B57F-EE5D4181FA4A}" type="pres">
      <dgm:prSet presAssocID="{29E3839F-8E6E-4924-A638-3C20FF0E39EC}" presName="parentText" presStyleLbl="node1" presStyleIdx="0" presStyleCnt="1">
        <dgm:presLayoutVars>
          <dgm:chMax val="0"/>
          <dgm:bulletEnabled val="1"/>
        </dgm:presLayoutVars>
      </dgm:prSet>
      <dgm:spPr/>
    </dgm:pt>
  </dgm:ptLst>
  <dgm:cxnLst>
    <dgm:cxn modelId="{C21C5A6F-1C6F-4AFE-8033-D8BB05BE0663}" type="presOf" srcId="{29E3839F-8E6E-4924-A638-3C20FF0E39EC}" destId="{EF953A7C-EBB3-4FA5-B57F-EE5D4181FA4A}" srcOrd="0" destOrd="0" presId="urn:microsoft.com/office/officeart/2005/8/layout/vList2"/>
    <dgm:cxn modelId="{532E1691-CA7B-442A-BCBD-97A8DB0A16AE}" srcId="{E72BBED5-03B9-4E4A-80BE-3E64FB97F1D8}" destId="{29E3839F-8E6E-4924-A638-3C20FF0E39EC}" srcOrd="0" destOrd="0" parTransId="{502E19CB-5511-42A8-B403-124B337CD0F3}" sibTransId="{13893AD5-60CE-466B-BDC7-185EBDE4F8A6}"/>
    <dgm:cxn modelId="{6E12EC68-4DAF-4ED2-8F75-DB4EAC90E9A7}" type="presOf" srcId="{E72BBED5-03B9-4E4A-80BE-3E64FB97F1D8}" destId="{D5297E31-D6C6-49D6-B5BA-CCBFF0DF6BD0}" srcOrd="0" destOrd="0" presId="urn:microsoft.com/office/officeart/2005/8/layout/vList2"/>
    <dgm:cxn modelId="{ADEF15A6-EDAB-4EB0-A16E-2602CE7B93CD}" type="presParOf" srcId="{D5297E31-D6C6-49D6-B5BA-CCBFF0DF6BD0}" destId="{EF953A7C-EBB3-4FA5-B57F-EE5D4181FA4A}" srcOrd="0" destOrd="0" presId="urn:microsoft.com/office/officeart/2005/8/layout/vList2"/>
  </dgm:cxnLst>
  <dgm:bg/>
  <dgm:whole/>
</dgm:dataModel>
</file>

<file path=ppt/diagrams/data7.xml><?xml version="1.0" encoding="utf-8"?>
<dgm:dataModel xmlns:dgm="http://schemas.openxmlformats.org/drawingml/2006/diagram" xmlns:a="http://schemas.openxmlformats.org/drawingml/2006/main">
  <dgm:ptLst>
    <dgm:pt modelId="{36EC62D0-AC32-4B3A-A766-34A96D2085A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BBCE4F64-DFCD-4845-96A6-29609712613D}">
      <dgm:prSet/>
      <dgm:spPr/>
      <dgm:t>
        <a:bodyPr/>
        <a:lstStyle/>
        <a:p>
          <a:pPr rtl="0"/>
          <a:r>
            <a:rPr lang="ru-RU" dirty="0" smtClean="0"/>
            <a:t>Цель статьи – изучить теоретические основы понятия лояльности персонала в банке и на их основе разработать технологию формирования и повышения лояльности персонала к организации  в филиале банка.</a:t>
          </a:r>
          <a:endParaRPr lang="ru-RU" dirty="0"/>
        </a:p>
      </dgm:t>
    </dgm:pt>
    <dgm:pt modelId="{FDB8C808-0826-4D5F-83B5-52FE2BFAA165}" type="parTrans" cxnId="{FCC50B95-44A2-4118-BD53-2DC19AFAF315}">
      <dgm:prSet/>
      <dgm:spPr/>
      <dgm:t>
        <a:bodyPr/>
        <a:lstStyle/>
        <a:p>
          <a:endParaRPr lang="ru-RU"/>
        </a:p>
      </dgm:t>
    </dgm:pt>
    <dgm:pt modelId="{4EBE712A-CA5D-44FD-981F-46469C5C1064}" type="sibTrans" cxnId="{FCC50B95-44A2-4118-BD53-2DC19AFAF315}">
      <dgm:prSet/>
      <dgm:spPr/>
      <dgm:t>
        <a:bodyPr/>
        <a:lstStyle/>
        <a:p>
          <a:endParaRPr lang="ru-RU"/>
        </a:p>
      </dgm:t>
    </dgm:pt>
    <dgm:pt modelId="{A98A8997-5424-46BC-886B-FE204DA05060}" type="pres">
      <dgm:prSet presAssocID="{36EC62D0-AC32-4B3A-A766-34A96D2085AE}" presName="linear" presStyleCnt="0">
        <dgm:presLayoutVars>
          <dgm:animLvl val="lvl"/>
          <dgm:resizeHandles val="exact"/>
        </dgm:presLayoutVars>
      </dgm:prSet>
      <dgm:spPr/>
    </dgm:pt>
    <dgm:pt modelId="{2C964AD4-1A19-4B0E-9399-EDF7692F1F46}" type="pres">
      <dgm:prSet presAssocID="{BBCE4F64-DFCD-4845-96A6-29609712613D}" presName="parentText" presStyleLbl="node1" presStyleIdx="0" presStyleCnt="1">
        <dgm:presLayoutVars>
          <dgm:chMax val="0"/>
          <dgm:bulletEnabled val="1"/>
        </dgm:presLayoutVars>
      </dgm:prSet>
      <dgm:spPr/>
    </dgm:pt>
  </dgm:ptLst>
  <dgm:cxnLst>
    <dgm:cxn modelId="{CA1EFDB2-3413-4A1E-A70B-AC35D2D9682D}" type="presOf" srcId="{36EC62D0-AC32-4B3A-A766-34A96D2085AE}" destId="{A98A8997-5424-46BC-886B-FE204DA05060}" srcOrd="0" destOrd="0" presId="urn:microsoft.com/office/officeart/2005/8/layout/vList2"/>
    <dgm:cxn modelId="{2838750F-9902-4534-9388-25F68AA757B2}" type="presOf" srcId="{BBCE4F64-DFCD-4845-96A6-29609712613D}" destId="{2C964AD4-1A19-4B0E-9399-EDF7692F1F46}" srcOrd="0" destOrd="0" presId="urn:microsoft.com/office/officeart/2005/8/layout/vList2"/>
    <dgm:cxn modelId="{FCC50B95-44A2-4118-BD53-2DC19AFAF315}" srcId="{36EC62D0-AC32-4B3A-A766-34A96D2085AE}" destId="{BBCE4F64-DFCD-4845-96A6-29609712613D}" srcOrd="0" destOrd="0" parTransId="{FDB8C808-0826-4D5F-83B5-52FE2BFAA165}" sibTransId="{4EBE712A-CA5D-44FD-981F-46469C5C1064}"/>
    <dgm:cxn modelId="{D24E8056-ECE7-44D3-A1E5-4726E1725EB8}" type="presParOf" srcId="{A98A8997-5424-46BC-886B-FE204DA05060}" destId="{2C964AD4-1A19-4B0E-9399-EDF7692F1F46}" srcOrd="0" destOrd="0" presId="urn:microsoft.com/office/officeart/2005/8/layout/vList2"/>
  </dgm:cxnLst>
  <dgm:bg/>
  <dgm:whole/>
</dgm:dataModel>
</file>

<file path=ppt/diagrams/data8.xml><?xml version="1.0" encoding="utf-8"?>
<dgm:dataModel xmlns:dgm="http://schemas.openxmlformats.org/drawingml/2006/diagram" xmlns:a="http://schemas.openxmlformats.org/drawingml/2006/main">
  <dgm:ptLst>
    <dgm:pt modelId="{1816086A-6FA3-4370-A879-1288F3B2F43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FC53226D-3FB9-4639-9441-4C48965966A3}">
      <dgm:prSet/>
      <dgm:spPr/>
      <dgm:t>
        <a:bodyPr/>
        <a:lstStyle/>
        <a:p>
          <a:pPr rtl="0"/>
          <a:r>
            <a:rPr lang="ru-RU" dirty="0" smtClean="0"/>
            <a:t>В соответствии с целью поставлены следующие задачи:</a:t>
          </a:r>
          <a:endParaRPr lang="ru-RU" dirty="0"/>
        </a:p>
      </dgm:t>
    </dgm:pt>
    <dgm:pt modelId="{8658AAFC-DFFC-4F74-949D-5316A000528D}" type="parTrans" cxnId="{6C7C7111-24C8-469B-BEEC-70467EB33D66}">
      <dgm:prSet/>
      <dgm:spPr/>
      <dgm:t>
        <a:bodyPr/>
        <a:lstStyle/>
        <a:p>
          <a:endParaRPr lang="ru-RU"/>
        </a:p>
      </dgm:t>
    </dgm:pt>
    <dgm:pt modelId="{11E12CFA-27A4-4118-B64F-4FF444DC6A28}" type="sibTrans" cxnId="{6C7C7111-24C8-469B-BEEC-70467EB33D66}">
      <dgm:prSet/>
      <dgm:spPr/>
      <dgm:t>
        <a:bodyPr/>
        <a:lstStyle/>
        <a:p>
          <a:endParaRPr lang="ru-RU"/>
        </a:p>
      </dgm:t>
    </dgm:pt>
    <dgm:pt modelId="{8DC9DF02-F11D-4438-BD35-6FF5F014FC55}">
      <dgm:prSet/>
      <dgm:spPr/>
      <dgm:t>
        <a:bodyPr/>
        <a:lstStyle/>
        <a:p>
          <a:pPr rtl="0"/>
          <a:r>
            <a:rPr lang="ru-RU" dirty="0" smtClean="0"/>
            <a:t>Изучить теоретические основы понятия лояльности персонала в банке.</a:t>
          </a:r>
          <a:endParaRPr lang="ru-RU" dirty="0"/>
        </a:p>
      </dgm:t>
    </dgm:pt>
    <dgm:pt modelId="{16D07DD7-9BED-471A-9AAC-AFD4A65D5847}" type="parTrans" cxnId="{3F972074-70FC-4D9A-9B57-078E76A370C2}">
      <dgm:prSet/>
      <dgm:spPr/>
      <dgm:t>
        <a:bodyPr/>
        <a:lstStyle/>
        <a:p>
          <a:endParaRPr lang="ru-RU"/>
        </a:p>
      </dgm:t>
    </dgm:pt>
    <dgm:pt modelId="{26C31495-D2FD-4A0A-A039-85A49BF07B0F}" type="sibTrans" cxnId="{3F972074-70FC-4D9A-9B57-078E76A370C2}">
      <dgm:prSet/>
      <dgm:spPr/>
      <dgm:t>
        <a:bodyPr/>
        <a:lstStyle/>
        <a:p>
          <a:endParaRPr lang="ru-RU"/>
        </a:p>
      </dgm:t>
    </dgm:pt>
    <dgm:pt modelId="{2BF2F7CF-F7EF-4DFD-9138-81F3ACA7FCDB}">
      <dgm:prSet/>
      <dgm:spPr/>
      <dgm:t>
        <a:bodyPr/>
        <a:lstStyle/>
        <a:p>
          <a:pPr rtl="0"/>
          <a:r>
            <a:rPr lang="ru-RU" dirty="0" smtClean="0"/>
            <a:t>Разработать инструментарий и провести социологическое исследование уровня и качества лояльности персонала в банке.</a:t>
          </a:r>
          <a:endParaRPr lang="ru-RU" dirty="0"/>
        </a:p>
      </dgm:t>
    </dgm:pt>
    <dgm:pt modelId="{869C528D-7C7E-4B7B-8B08-932084889FC2}" type="parTrans" cxnId="{F861BF75-B3FE-4CCC-8DA1-86D57739B8FD}">
      <dgm:prSet/>
      <dgm:spPr/>
      <dgm:t>
        <a:bodyPr/>
        <a:lstStyle/>
        <a:p>
          <a:endParaRPr lang="ru-RU"/>
        </a:p>
      </dgm:t>
    </dgm:pt>
    <dgm:pt modelId="{BDB45913-3758-457F-A34A-D896DEFB34E7}" type="sibTrans" cxnId="{F861BF75-B3FE-4CCC-8DA1-86D57739B8FD}">
      <dgm:prSet/>
      <dgm:spPr/>
      <dgm:t>
        <a:bodyPr/>
        <a:lstStyle/>
        <a:p>
          <a:endParaRPr lang="ru-RU"/>
        </a:p>
      </dgm:t>
    </dgm:pt>
    <dgm:pt modelId="{FF28FAF7-1826-4999-BC78-F8AE19AFE3D8}">
      <dgm:prSet/>
      <dgm:spPr/>
      <dgm:t>
        <a:bodyPr/>
        <a:lstStyle/>
        <a:p>
          <a:pPr rtl="0"/>
          <a:r>
            <a:rPr lang="ru-RU" dirty="0" smtClean="0"/>
            <a:t>Выделить субъекты формирования, повышения и поддержания лояльности персонала к банку.</a:t>
          </a:r>
          <a:endParaRPr lang="ru-RU" dirty="0"/>
        </a:p>
      </dgm:t>
    </dgm:pt>
    <dgm:pt modelId="{E4C55EB5-FBE0-426C-B808-13F1C980EB74}" type="parTrans" cxnId="{1C45101C-7046-4CD5-BC53-5C64F9E3E962}">
      <dgm:prSet/>
      <dgm:spPr/>
      <dgm:t>
        <a:bodyPr/>
        <a:lstStyle/>
        <a:p>
          <a:endParaRPr lang="ru-RU"/>
        </a:p>
      </dgm:t>
    </dgm:pt>
    <dgm:pt modelId="{34CB2B97-8BB7-4DF5-A24A-AB48A23B2C12}" type="sibTrans" cxnId="{1C45101C-7046-4CD5-BC53-5C64F9E3E962}">
      <dgm:prSet/>
      <dgm:spPr/>
      <dgm:t>
        <a:bodyPr/>
        <a:lstStyle/>
        <a:p>
          <a:endParaRPr lang="ru-RU"/>
        </a:p>
      </dgm:t>
    </dgm:pt>
    <dgm:pt modelId="{6C155302-25B3-411A-A1B6-CC786BD03A46}">
      <dgm:prSet/>
      <dgm:spPr/>
      <dgm:t>
        <a:bodyPr/>
        <a:lstStyle/>
        <a:p>
          <a:pPr rtl="0"/>
          <a:r>
            <a:rPr lang="ru-RU" dirty="0" smtClean="0"/>
            <a:t>Определить перечень и порядок мероприятий, направленных на формирование, повышение и поддержание  лояльности персонала к банку. </a:t>
          </a:r>
          <a:endParaRPr lang="ru-RU" dirty="0"/>
        </a:p>
      </dgm:t>
    </dgm:pt>
    <dgm:pt modelId="{677060C7-28EA-4BA0-8368-1922049E0EB0}" type="parTrans" cxnId="{101FC1A5-8D16-49AC-B475-1C07480B3849}">
      <dgm:prSet/>
      <dgm:spPr/>
      <dgm:t>
        <a:bodyPr/>
        <a:lstStyle/>
        <a:p>
          <a:endParaRPr lang="ru-RU"/>
        </a:p>
      </dgm:t>
    </dgm:pt>
    <dgm:pt modelId="{6EB5D4FA-7ABD-4F05-BA7E-02635EECC74A}" type="sibTrans" cxnId="{101FC1A5-8D16-49AC-B475-1C07480B3849}">
      <dgm:prSet/>
      <dgm:spPr/>
      <dgm:t>
        <a:bodyPr/>
        <a:lstStyle/>
        <a:p>
          <a:endParaRPr lang="ru-RU"/>
        </a:p>
      </dgm:t>
    </dgm:pt>
    <dgm:pt modelId="{73B98869-EDD9-4966-8DEB-86B4A20A3078}" type="pres">
      <dgm:prSet presAssocID="{1816086A-6FA3-4370-A879-1288F3B2F43F}" presName="linear" presStyleCnt="0">
        <dgm:presLayoutVars>
          <dgm:animLvl val="lvl"/>
          <dgm:resizeHandles val="exact"/>
        </dgm:presLayoutVars>
      </dgm:prSet>
      <dgm:spPr/>
    </dgm:pt>
    <dgm:pt modelId="{5326341F-3980-46E0-AD6A-B5967A161842}" type="pres">
      <dgm:prSet presAssocID="{FC53226D-3FB9-4639-9441-4C48965966A3}" presName="parentText" presStyleLbl="node1" presStyleIdx="0" presStyleCnt="5">
        <dgm:presLayoutVars>
          <dgm:chMax val="0"/>
          <dgm:bulletEnabled val="1"/>
        </dgm:presLayoutVars>
      </dgm:prSet>
      <dgm:spPr/>
    </dgm:pt>
    <dgm:pt modelId="{09BCD9C3-8592-4B21-A53E-C1820F725636}" type="pres">
      <dgm:prSet presAssocID="{11E12CFA-27A4-4118-B64F-4FF444DC6A28}" presName="spacer" presStyleCnt="0"/>
      <dgm:spPr/>
    </dgm:pt>
    <dgm:pt modelId="{291FF0D3-9ECF-4D71-9AA4-4DB603F0AE9D}" type="pres">
      <dgm:prSet presAssocID="{8DC9DF02-F11D-4438-BD35-6FF5F014FC55}" presName="parentText" presStyleLbl="node1" presStyleIdx="1" presStyleCnt="5">
        <dgm:presLayoutVars>
          <dgm:chMax val="0"/>
          <dgm:bulletEnabled val="1"/>
        </dgm:presLayoutVars>
      </dgm:prSet>
      <dgm:spPr/>
    </dgm:pt>
    <dgm:pt modelId="{727F51AB-D816-4B49-9064-3830BD3E1B5C}" type="pres">
      <dgm:prSet presAssocID="{26C31495-D2FD-4A0A-A039-85A49BF07B0F}" presName="spacer" presStyleCnt="0"/>
      <dgm:spPr/>
    </dgm:pt>
    <dgm:pt modelId="{100405CF-8795-4C6E-9F1C-8A0E0795388F}" type="pres">
      <dgm:prSet presAssocID="{2BF2F7CF-F7EF-4DFD-9138-81F3ACA7FCDB}" presName="parentText" presStyleLbl="node1" presStyleIdx="2" presStyleCnt="5">
        <dgm:presLayoutVars>
          <dgm:chMax val="0"/>
          <dgm:bulletEnabled val="1"/>
        </dgm:presLayoutVars>
      </dgm:prSet>
      <dgm:spPr/>
    </dgm:pt>
    <dgm:pt modelId="{9C58B010-C48C-40BD-BA41-08DE440EF960}" type="pres">
      <dgm:prSet presAssocID="{BDB45913-3758-457F-A34A-D896DEFB34E7}" presName="spacer" presStyleCnt="0"/>
      <dgm:spPr/>
    </dgm:pt>
    <dgm:pt modelId="{FC04B18A-28EA-4415-ADBE-0BFBC4273485}" type="pres">
      <dgm:prSet presAssocID="{FF28FAF7-1826-4999-BC78-F8AE19AFE3D8}" presName="parentText" presStyleLbl="node1" presStyleIdx="3" presStyleCnt="5">
        <dgm:presLayoutVars>
          <dgm:chMax val="0"/>
          <dgm:bulletEnabled val="1"/>
        </dgm:presLayoutVars>
      </dgm:prSet>
      <dgm:spPr/>
    </dgm:pt>
    <dgm:pt modelId="{39E05F03-DFA3-496C-8516-484D88926C68}" type="pres">
      <dgm:prSet presAssocID="{34CB2B97-8BB7-4DF5-A24A-AB48A23B2C12}" presName="spacer" presStyleCnt="0"/>
      <dgm:spPr/>
    </dgm:pt>
    <dgm:pt modelId="{C2FFE22A-AFD8-4160-AC51-C43E22AED879}" type="pres">
      <dgm:prSet presAssocID="{6C155302-25B3-411A-A1B6-CC786BD03A46}" presName="parentText" presStyleLbl="node1" presStyleIdx="4" presStyleCnt="5">
        <dgm:presLayoutVars>
          <dgm:chMax val="0"/>
          <dgm:bulletEnabled val="1"/>
        </dgm:presLayoutVars>
      </dgm:prSet>
      <dgm:spPr/>
    </dgm:pt>
  </dgm:ptLst>
  <dgm:cxnLst>
    <dgm:cxn modelId="{F861BF75-B3FE-4CCC-8DA1-86D57739B8FD}" srcId="{1816086A-6FA3-4370-A879-1288F3B2F43F}" destId="{2BF2F7CF-F7EF-4DFD-9138-81F3ACA7FCDB}" srcOrd="2" destOrd="0" parTransId="{869C528D-7C7E-4B7B-8B08-932084889FC2}" sibTransId="{BDB45913-3758-457F-A34A-D896DEFB34E7}"/>
    <dgm:cxn modelId="{25941265-00D6-4E64-8C70-245D90E1835C}" type="presOf" srcId="{1816086A-6FA3-4370-A879-1288F3B2F43F}" destId="{73B98869-EDD9-4966-8DEB-86B4A20A3078}" srcOrd="0" destOrd="0" presId="urn:microsoft.com/office/officeart/2005/8/layout/vList2"/>
    <dgm:cxn modelId="{1C45101C-7046-4CD5-BC53-5C64F9E3E962}" srcId="{1816086A-6FA3-4370-A879-1288F3B2F43F}" destId="{FF28FAF7-1826-4999-BC78-F8AE19AFE3D8}" srcOrd="3" destOrd="0" parTransId="{E4C55EB5-FBE0-426C-B808-13F1C980EB74}" sibTransId="{34CB2B97-8BB7-4DF5-A24A-AB48A23B2C12}"/>
    <dgm:cxn modelId="{3F972074-70FC-4D9A-9B57-078E76A370C2}" srcId="{1816086A-6FA3-4370-A879-1288F3B2F43F}" destId="{8DC9DF02-F11D-4438-BD35-6FF5F014FC55}" srcOrd="1" destOrd="0" parTransId="{16D07DD7-9BED-471A-9AAC-AFD4A65D5847}" sibTransId="{26C31495-D2FD-4A0A-A039-85A49BF07B0F}"/>
    <dgm:cxn modelId="{101FC1A5-8D16-49AC-B475-1C07480B3849}" srcId="{1816086A-6FA3-4370-A879-1288F3B2F43F}" destId="{6C155302-25B3-411A-A1B6-CC786BD03A46}" srcOrd="4" destOrd="0" parTransId="{677060C7-28EA-4BA0-8368-1922049E0EB0}" sibTransId="{6EB5D4FA-7ABD-4F05-BA7E-02635EECC74A}"/>
    <dgm:cxn modelId="{9267D9D7-0B8A-476F-BBD4-5A3368788111}" type="presOf" srcId="{2BF2F7CF-F7EF-4DFD-9138-81F3ACA7FCDB}" destId="{100405CF-8795-4C6E-9F1C-8A0E0795388F}" srcOrd="0" destOrd="0" presId="urn:microsoft.com/office/officeart/2005/8/layout/vList2"/>
    <dgm:cxn modelId="{7ECE2AAA-0D68-4A69-BE30-BCBA739FAF99}" type="presOf" srcId="{FF28FAF7-1826-4999-BC78-F8AE19AFE3D8}" destId="{FC04B18A-28EA-4415-ADBE-0BFBC4273485}" srcOrd="0" destOrd="0" presId="urn:microsoft.com/office/officeart/2005/8/layout/vList2"/>
    <dgm:cxn modelId="{D6896C0B-6644-466F-9090-93AE19A858E0}" type="presOf" srcId="{6C155302-25B3-411A-A1B6-CC786BD03A46}" destId="{C2FFE22A-AFD8-4160-AC51-C43E22AED879}" srcOrd="0" destOrd="0" presId="urn:microsoft.com/office/officeart/2005/8/layout/vList2"/>
    <dgm:cxn modelId="{07535BB6-76B3-4EF5-BD62-44C80764212C}" type="presOf" srcId="{8DC9DF02-F11D-4438-BD35-6FF5F014FC55}" destId="{291FF0D3-9ECF-4D71-9AA4-4DB603F0AE9D}" srcOrd="0" destOrd="0" presId="urn:microsoft.com/office/officeart/2005/8/layout/vList2"/>
    <dgm:cxn modelId="{85662627-87B8-4CA2-8F65-F7D23C29C724}" type="presOf" srcId="{FC53226D-3FB9-4639-9441-4C48965966A3}" destId="{5326341F-3980-46E0-AD6A-B5967A161842}" srcOrd="0" destOrd="0" presId="urn:microsoft.com/office/officeart/2005/8/layout/vList2"/>
    <dgm:cxn modelId="{6C7C7111-24C8-469B-BEEC-70467EB33D66}" srcId="{1816086A-6FA3-4370-A879-1288F3B2F43F}" destId="{FC53226D-3FB9-4639-9441-4C48965966A3}" srcOrd="0" destOrd="0" parTransId="{8658AAFC-DFFC-4F74-949D-5316A000528D}" sibTransId="{11E12CFA-27A4-4118-B64F-4FF444DC6A28}"/>
    <dgm:cxn modelId="{47DB66EE-0AFB-4D65-A5D7-3163677A5D81}" type="presParOf" srcId="{73B98869-EDD9-4966-8DEB-86B4A20A3078}" destId="{5326341F-3980-46E0-AD6A-B5967A161842}" srcOrd="0" destOrd="0" presId="urn:microsoft.com/office/officeart/2005/8/layout/vList2"/>
    <dgm:cxn modelId="{5FC21F4D-664E-4D0D-9459-A70E80482FC4}" type="presParOf" srcId="{73B98869-EDD9-4966-8DEB-86B4A20A3078}" destId="{09BCD9C3-8592-4B21-A53E-C1820F725636}" srcOrd="1" destOrd="0" presId="urn:microsoft.com/office/officeart/2005/8/layout/vList2"/>
    <dgm:cxn modelId="{C4518826-15A4-4B75-823A-0BE76022AA79}" type="presParOf" srcId="{73B98869-EDD9-4966-8DEB-86B4A20A3078}" destId="{291FF0D3-9ECF-4D71-9AA4-4DB603F0AE9D}" srcOrd="2" destOrd="0" presId="urn:microsoft.com/office/officeart/2005/8/layout/vList2"/>
    <dgm:cxn modelId="{EFF50CC9-CD11-4867-A778-FA05F70EB812}" type="presParOf" srcId="{73B98869-EDD9-4966-8DEB-86B4A20A3078}" destId="{727F51AB-D816-4B49-9064-3830BD3E1B5C}" srcOrd="3" destOrd="0" presId="urn:microsoft.com/office/officeart/2005/8/layout/vList2"/>
    <dgm:cxn modelId="{417CB4E0-1579-4FD2-B7E2-61D2332A0E75}" type="presParOf" srcId="{73B98869-EDD9-4966-8DEB-86B4A20A3078}" destId="{100405CF-8795-4C6E-9F1C-8A0E0795388F}" srcOrd="4" destOrd="0" presId="urn:microsoft.com/office/officeart/2005/8/layout/vList2"/>
    <dgm:cxn modelId="{2A11136A-86FA-4FF7-B3A8-D271CE8F1A51}" type="presParOf" srcId="{73B98869-EDD9-4966-8DEB-86B4A20A3078}" destId="{9C58B010-C48C-40BD-BA41-08DE440EF960}" srcOrd="5" destOrd="0" presId="urn:microsoft.com/office/officeart/2005/8/layout/vList2"/>
    <dgm:cxn modelId="{7C24A6B8-F25F-417C-B196-6F6E49A754A0}" type="presParOf" srcId="{73B98869-EDD9-4966-8DEB-86B4A20A3078}" destId="{FC04B18A-28EA-4415-ADBE-0BFBC4273485}" srcOrd="6" destOrd="0" presId="urn:microsoft.com/office/officeart/2005/8/layout/vList2"/>
    <dgm:cxn modelId="{EBFF4008-0022-4F0B-939E-82DC73149163}" type="presParOf" srcId="{73B98869-EDD9-4966-8DEB-86B4A20A3078}" destId="{39E05F03-DFA3-496C-8516-484D88926C68}" srcOrd="7" destOrd="0" presId="urn:microsoft.com/office/officeart/2005/8/layout/vList2"/>
    <dgm:cxn modelId="{33156881-EB89-4E77-A9AF-AEAB04A25581}" type="presParOf" srcId="{73B98869-EDD9-4966-8DEB-86B4A20A3078}" destId="{C2FFE22A-AFD8-4160-AC51-C43E22AED879}" srcOrd="8" destOrd="0" presId="urn:microsoft.com/office/officeart/2005/8/layout/vList2"/>
  </dgm:cxnLst>
  <dgm:bg/>
  <dgm:whole/>
</dgm:dataModel>
</file>

<file path=ppt/diagrams/data9.xml><?xml version="1.0" encoding="utf-8"?>
<dgm:dataModel xmlns:dgm="http://schemas.openxmlformats.org/drawingml/2006/diagram" xmlns:a="http://schemas.openxmlformats.org/drawingml/2006/main">
  <dgm:ptLst>
    <dgm:pt modelId="{F24E87F9-4F99-4B60-A3A1-E1FFFFE3A364}"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ru-RU"/>
        </a:p>
      </dgm:t>
    </dgm:pt>
    <dgm:pt modelId="{D7419CED-1069-4012-B849-E4817D9C36D7}">
      <dgm:prSet/>
      <dgm:spPr/>
      <dgm:t>
        <a:bodyPr/>
        <a:lstStyle/>
        <a:p>
          <a:pPr rtl="0"/>
          <a:r>
            <a:rPr lang="ru-RU" dirty="0" smtClean="0"/>
            <a:t>Параметр лояльности обычно измеряется в процентах, и сумма положительной, отрицательной и нейтральной лояльности составляет 100%. В отличие от методики расчета уровня удовлетворенности мето­дика расчета уровня лояльности всегда уникальна для каждого банка, однако какие-то общие элементы в этой методике все равно будут присутствовать. Данный расчет получен по результатам ответов сотрудников банка на следующие вопросы:</a:t>
          </a:r>
          <a:br>
            <a:rPr lang="ru-RU" dirty="0" smtClean="0"/>
          </a:br>
          <a:endParaRPr lang="ru-RU" dirty="0"/>
        </a:p>
      </dgm:t>
    </dgm:pt>
    <dgm:pt modelId="{9FE18713-4C78-4D40-AF13-DC687C8CF629}" type="parTrans" cxnId="{4B273D25-162C-4548-BB8C-CAA55FF6051E}">
      <dgm:prSet/>
      <dgm:spPr/>
      <dgm:t>
        <a:bodyPr/>
        <a:lstStyle/>
        <a:p>
          <a:endParaRPr lang="ru-RU"/>
        </a:p>
      </dgm:t>
    </dgm:pt>
    <dgm:pt modelId="{2CB6111C-F8A5-41AA-A501-9EAA0263B52A}" type="sibTrans" cxnId="{4B273D25-162C-4548-BB8C-CAA55FF6051E}">
      <dgm:prSet/>
      <dgm:spPr/>
      <dgm:t>
        <a:bodyPr/>
        <a:lstStyle/>
        <a:p>
          <a:endParaRPr lang="ru-RU"/>
        </a:p>
      </dgm:t>
    </dgm:pt>
    <dgm:pt modelId="{E29BDA5E-0B38-4824-8916-BEB354EE48EC}" type="pres">
      <dgm:prSet presAssocID="{F24E87F9-4F99-4B60-A3A1-E1FFFFE3A364}" presName="linear" presStyleCnt="0">
        <dgm:presLayoutVars>
          <dgm:animLvl val="lvl"/>
          <dgm:resizeHandles val="exact"/>
        </dgm:presLayoutVars>
      </dgm:prSet>
      <dgm:spPr/>
    </dgm:pt>
    <dgm:pt modelId="{12E6EC69-FEE5-4E38-A40B-B4B08B0AAC52}" type="pres">
      <dgm:prSet presAssocID="{D7419CED-1069-4012-B849-E4817D9C36D7}" presName="parentText" presStyleLbl="node1" presStyleIdx="0" presStyleCnt="1">
        <dgm:presLayoutVars>
          <dgm:chMax val="0"/>
          <dgm:bulletEnabled val="1"/>
        </dgm:presLayoutVars>
      </dgm:prSet>
      <dgm:spPr/>
    </dgm:pt>
  </dgm:ptLst>
  <dgm:cxnLst>
    <dgm:cxn modelId="{4B273D25-162C-4548-BB8C-CAA55FF6051E}" srcId="{F24E87F9-4F99-4B60-A3A1-E1FFFFE3A364}" destId="{D7419CED-1069-4012-B849-E4817D9C36D7}" srcOrd="0" destOrd="0" parTransId="{9FE18713-4C78-4D40-AF13-DC687C8CF629}" sibTransId="{2CB6111C-F8A5-41AA-A501-9EAA0263B52A}"/>
    <dgm:cxn modelId="{F0E09897-A88D-4CED-8B4B-42E0A8ABFC8F}" type="presOf" srcId="{D7419CED-1069-4012-B849-E4817D9C36D7}" destId="{12E6EC69-FEE5-4E38-A40B-B4B08B0AAC52}" srcOrd="0" destOrd="0" presId="urn:microsoft.com/office/officeart/2005/8/layout/vList2"/>
    <dgm:cxn modelId="{A120E30E-948E-4CD5-BF6A-E7ED17C93926}" type="presOf" srcId="{F24E87F9-4F99-4B60-A3A1-E1FFFFE3A364}" destId="{E29BDA5E-0B38-4824-8916-BEB354EE48EC}" srcOrd="0" destOrd="0" presId="urn:microsoft.com/office/officeart/2005/8/layout/vList2"/>
    <dgm:cxn modelId="{8C826B0B-798D-409D-B1B0-27EB82400D4E}" type="presParOf" srcId="{E29BDA5E-0B38-4824-8916-BEB354EE48EC}" destId="{12E6EC69-FEE5-4E38-A40B-B4B08B0AAC52}" srcOrd="0"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08.11.2017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08.11.2017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08.11.2017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08.11.2017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08.11.2017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08.11.2017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08.11.2017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08.11.2017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08.11.2017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08.11.2017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08.11.2017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08.11.2017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diagramLayout" Target="../diagrams/layout1.xml"/><Relationship Id="rId7" Type="http://schemas.openxmlformats.org/officeDocument/2006/relationships/diagramLayout" Target="../diagrams/layout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openxmlformats.org/officeDocument/2006/relationships/diagramData" Target="../diagrams/data2.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diagramColors" Target="../diagrams/colors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8" Type="http://schemas.openxmlformats.org/officeDocument/2006/relationships/diagramQuickStyle" Target="../diagrams/quickStyle19.xml"/><Relationship Id="rId3" Type="http://schemas.openxmlformats.org/officeDocument/2006/relationships/diagramLayout" Target="../diagrams/layout18.xml"/><Relationship Id="rId7" Type="http://schemas.openxmlformats.org/officeDocument/2006/relationships/diagramLayout" Target="../diagrams/layout19.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openxmlformats.org/officeDocument/2006/relationships/diagramData" Target="../diagrams/data19.xml"/><Relationship Id="rId5" Type="http://schemas.openxmlformats.org/officeDocument/2006/relationships/diagramColors" Target="../diagrams/colors18.xml"/><Relationship Id="rId4" Type="http://schemas.openxmlformats.org/officeDocument/2006/relationships/diagramQuickStyle" Target="../diagrams/quickStyle18.xml"/><Relationship Id="rId9" Type="http://schemas.openxmlformats.org/officeDocument/2006/relationships/diagramColors" Target="../diagrams/colors19.xml"/></Relationships>
</file>

<file path=ppt/slides/_rels/slide12.xml.rels><?xml version="1.0" encoding="UTF-8" standalone="yes"?>
<Relationships xmlns="http://schemas.openxmlformats.org/package/2006/relationships"><Relationship Id="rId8" Type="http://schemas.openxmlformats.org/officeDocument/2006/relationships/diagramQuickStyle" Target="../diagrams/quickStyle21.xml"/><Relationship Id="rId3" Type="http://schemas.openxmlformats.org/officeDocument/2006/relationships/diagramLayout" Target="../diagrams/layout20.xml"/><Relationship Id="rId7" Type="http://schemas.openxmlformats.org/officeDocument/2006/relationships/diagramLayout" Target="../diagrams/layout21.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openxmlformats.org/officeDocument/2006/relationships/diagramData" Target="../diagrams/data21.xml"/><Relationship Id="rId5" Type="http://schemas.openxmlformats.org/officeDocument/2006/relationships/diagramColors" Target="../diagrams/colors20.xml"/><Relationship Id="rId4" Type="http://schemas.openxmlformats.org/officeDocument/2006/relationships/diagramQuickStyle" Target="../diagrams/quickStyle20.xml"/><Relationship Id="rId9" Type="http://schemas.openxmlformats.org/officeDocument/2006/relationships/diagramColors" Target="../diagrams/colors2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8" Type="http://schemas.openxmlformats.org/officeDocument/2006/relationships/diagramQuickStyle" Target="../diagrams/quickStyle25.xml"/><Relationship Id="rId3" Type="http://schemas.openxmlformats.org/officeDocument/2006/relationships/diagramLayout" Target="../diagrams/layout24.xml"/><Relationship Id="rId7" Type="http://schemas.openxmlformats.org/officeDocument/2006/relationships/diagramLayout" Target="../diagrams/layout25.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openxmlformats.org/officeDocument/2006/relationships/diagramData" Target="../diagrams/data25.xml"/><Relationship Id="rId5" Type="http://schemas.openxmlformats.org/officeDocument/2006/relationships/diagramColors" Target="../diagrams/colors24.xml"/><Relationship Id="rId4" Type="http://schemas.openxmlformats.org/officeDocument/2006/relationships/diagramQuickStyle" Target="../diagrams/quickStyle24.xml"/><Relationship Id="rId9" Type="http://schemas.openxmlformats.org/officeDocument/2006/relationships/diagramColors" Target="../diagrams/colors25.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diagramLayout" Target="../diagrams/layout3.xml"/><Relationship Id="rId7" Type="http://schemas.openxmlformats.org/officeDocument/2006/relationships/diagramLayout" Target="../diagrams/layout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diagramData" Target="../diagrams/data4.xml"/><Relationship Id="rId5" Type="http://schemas.openxmlformats.org/officeDocument/2006/relationships/diagramColors" Target="../diagrams/colors3.xml"/><Relationship Id="rId4" Type="http://schemas.openxmlformats.org/officeDocument/2006/relationships/diagramQuickStyle" Target="../diagrams/quickStyle3.xml"/><Relationship Id="rId9" Type="http://schemas.openxmlformats.org/officeDocument/2006/relationships/diagramColors" Target="../diagrams/colors4.xml"/></Relationships>
</file>

<file path=ppt/slides/_rels/slide20.xml.rels><?xml version="1.0" encoding="UTF-8" standalone="yes"?>
<Relationships xmlns="http://schemas.openxmlformats.org/package/2006/relationships"><Relationship Id="rId8" Type="http://schemas.openxmlformats.org/officeDocument/2006/relationships/diagramQuickStyle" Target="../diagrams/quickStyle27.xml"/><Relationship Id="rId3" Type="http://schemas.openxmlformats.org/officeDocument/2006/relationships/diagramLayout" Target="../diagrams/layout26.xml"/><Relationship Id="rId7" Type="http://schemas.openxmlformats.org/officeDocument/2006/relationships/diagramLayout" Target="../diagrams/layout27.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openxmlformats.org/officeDocument/2006/relationships/diagramData" Target="../diagrams/data27.xml"/><Relationship Id="rId5" Type="http://schemas.openxmlformats.org/officeDocument/2006/relationships/diagramColors" Target="../diagrams/colors26.xml"/><Relationship Id="rId4" Type="http://schemas.openxmlformats.org/officeDocument/2006/relationships/diagramQuickStyle" Target="../diagrams/quickStyle26.xml"/><Relationship Id="rId9" Type="http://schemas.openxmlformats.org/officeDocument/2006/relationships/diagramColors" Target="../diagrams/colors27.xml"/></Relationships>
</file>

<file path=ppt/slides/_rels/slide21.xml.rels><?xml version="1.0" encoding="UTF-8" standalone="yes"?>
<Relationships xmlns="http://schemas.openxmlformats.org/package/2006/relationships"><Relationship Id="rId8" Type="http://schemas.openxmlformats.org/officeDocument/2006/relationships/diagramQuickStyle" Target="../diagrams/quickStyle29.xml"/><Relationship Id="rId3" Type="http://schemas.openxmlformats.org/officeDocument/2006/relationships/diagramLayout" Target="../diagrams/layout28.xml"/><Relationship Id="rId7" Type="http://schemas.openxmlformats.org/officeDocument/2006/relationships/diagramLayout" Target="../diagrams/layout29.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openxmlformats.org/officeDocument/2006/relationships/diagramData" Target="../diagrams/data29.xml"/><Relationship Id="rId5" Type="http://schemas.openxmlformats.org/officeDocument/2006/relationships/diagramColors" Target="../diagrams/colors28.xml"/><Relationship Id="rId4" Type="http://schemas.openxmlformats.org/officeDocument/2006/relationships/diagramQuickStyle" Target="../diagrams/quickStyle28.xml"/><Relationship Id="rId9" Type="http://schemas.openxmlformats.org/officeDocument/2006/relationships/diagramColors" Target="../diagrams/colors29.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6.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3.xml.rels><?xml version="1.0" encoding="UTF-8" standalone="yes"?>
<Relationships xmlns="http://schemas.openxmlformats.org/package/2006/relationships"><Relationship Id="rId8" Type="http://schemas.openxmlformats.org/officeDocument/2006/relationships/diagramQuickStyle" Target="../diagrams/quickStyle6.xml"/><Relationship Id="rId3" Type="http://schemas.openxmlformats.org/officeDocument/2006/relationships/diagramLayout" Target="../diagrams/layout5.xml"/><Relationship Id="rId7" Type="http://schemas.openxmlformats.org/officeDocument/2006/relationships/diagramLayout" Target="../diagrams/layout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openxmlformats.org/officeDocument/2006/relationships/diagramData" Target="../diagrams/data6.xml"/><Relationship Id="rId5" Type="http://schemas.openxmlformats.org/officeDocument/2006/relationships/diagramColors" Target="../diagrams/colors5.xml"/><Relationship Id="rId4" Type="http://schemas.openxmlformats.org/officeDocument/2006/relationships/diagramQuickStyle" Target="../diagrams/quickStyle5.xml"/><Relationship Id="rId9" Type="http://schemas.openxmlformats.org/officeDocument/2006/relationships/diagramColors" Target="../diagrams/colors6.xml"/></Relationships>
</file>

<file path=ppt/slides/_rels/slide4.xml.rels><?xml version="1.0" encoding="UTF-8" standalone="yes"?>
<Relationships xmlns="http://schemas.openxmlformats.org/package/2006/relationships"><Relationship Id="rId8" Type="http://schemas.openxmlformats.org/officeDocument/2006/relationships/diagramQuickStyle" Target="../diagrams/quickStyle8.xml"/><Relationship Id="rId3" Type="http://schemas.openxmlformats.org/officeDocument/2006/relationships/diagramLayout" Target="../diagrams/layout7.xml"/><Relationship Id="rId7" Type="http://schemas.openxmlformats.org/officeDocument/2006/relationships/diagramLayout" Target="../diagrams/layout8.xml"/><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openxmlformats.org/officeDocument/2006/relationships/diagramData" Target="../diagrams/data8.xml"/><Relationship Id="rId5" Type="http://schemas.openxmlformats.org/officeDocument/2006/relationships/diagramColors" Target="../diagrams/colors7.xml"/><Relationship Id="rId4" Type="http://schemas.openxmlformats.org/officeDocument/2006/relationships/diagramQuickStyle" Target="../diagrams/quickStyle7.xml"/><Relationship Id="rId9" Type="http://schemas.openxmlformats.org/officeDocument/2006/relationships/diagramColors" Target="../diagrams/colors8.xml"/></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10.xml"/><Relationship Id="rId3" Type="http://schemas.openxmlformats.org/officeDocument/2006/relationships/diagramLayout" Target="../diagrams/layout9.xml"/><Relationship Id="rId7" Type="http://schemas.openxmlformats.org/officeDocument/2006/relationships/diagramLayout" Target="../diagrams/layout10.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openxmlformats.org/officeDocument/2006/relationships/diagramData" Target="../diagrams/data10.xml"/><Relationship Id="rId5" Type="http://schemas.openxmlformats.org/officeDocument/2006/relationships/diagramColors" Target="../diagrams/colors9.xml"/><Relationship Id="rId4" Type="http://schemas.openxmlformats.org/officeDocument/2006/relationships/diagramQuickStyle" Target="../diagrams/quickStyle9.xml"/><Relationship Id="rId9" Type="http://schemas.openxmlformats.org/officeDocument/2006/relationships/diagramColors" Target="../diagrams/colors10.xml"/></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12.xml"/><Relationship Id="rId3" Type="http://schemas.openxmlformats.org/officeDocument/2006/relationships/diagramLayout" Target="../diagrams/layout11.xml"/><Relationship Id="rId7" Type="http://schemas.openxmlformats.org/officeDocument/2006/relationships/diagramLayout" Target="../diagrams/layout12.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openxmlformats.org/officeDocument/2006/relationships/diagramData" Target="../diagrams/data12.xml"/><Relationship Id="rId5" Type="http://schemas.openxmlformats.org/officeDocument/2006/relationships/diagramColors" Target="../diagrams/colors11.xml"/><Relationship Id="rId4" Type="http://schemas.openxmlformats.org/officeDocument/2006/relationships/diagramQuickStyle" Target="../diagrams/quickStyle11.xml"/><Relationship Id="rId9" Type="http://schemas.openxmlformats.org/officeDocument/2006/relationships/diagramColors" Target="../diagrams/colors1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15.xml"/><Relationship Id="rId3" Type="http://schemas.openxmlformats.org/officeDocument/2006/relationships/diagramLayout" Target="../diagrams/layout14.xml"/><Relationship Id="rId7" Type="http://schemas.openxmlformats.org/officeDocument/2006/relationships/diagramLayout" Target="../diagrams/layout15.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openxmlformats.org/officeDocument/2006/relationships/diagramData" Target="../diagrams/data15.xml"/><Relationship Id="rId5" Type="http://schemas.openxmlformats.org/officeDocument/2006/relationships/diagramColors" Target="../diagrams/colors14.xml"/><Relationship Id="rId4" Type="http://schemas.openxmlformats.org/officeDocument/2006/relationships/diagramQuickStyle" Target="../diagrams/quickStyle14.xml"/><Relationship Id="rId9" Type="http://schemas.openxmlformats.org/officeDocument/2006/relationships/diagramColors" Target="../diagrams/colors15.xml"/></Relationships>
</file>

<file path=ppt/slides/_rels/slide9.xml.rels><?xml version="1.0" encoding="UTF-8" standalone="yes"?>
<Relationships xmlns="http://schemas.openxmlformats.org/package/2006/relationships"><Relationship Id="rId8" Type="http://schemas.openxmlformats.org/officeDocument/2006/relationships/diagramQuickStyle" Target="../diagrams/quickStyle17.xml"/><Relationship Id="rId3" Type="http://schemas.openxmlformats.org/officeDocument/2006/relationships/diagramLayout" Target="../diagrams/layout16.xml"/><Relationship Id="rId7" Type="http://schemas.openxmlformats.org/officeDocument/2006/relationships/diagramLayout" Target="../diagrams/layout17.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openxmlformats.org/officeDocument/2006/relationships/diagramData" Target="../diagrams/data17.xml"/><Relationship Id="rId5" Type="http://schemas.openxmlformats.org/officeDocument/2006/relationships/diagramColors" Target="../diagrams/colors16.xml"/><Relationship Id="rId4" Type="http://schemas.openxmlformats.org/officeDocument/2006/relationships/diagramQuickStyle" Target="../diagrams/quickStyle16.xml"/><Relationship Id="rId9" Type="http://schemas.openxmlformats.org/officeDocument/2006/relationships/diagramColors" Target="../diagrams/colors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685800" y="2285992"/>
          <a:ext cx="7772400" cy="13144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Схема 4"/>
          <p:cNvGraphicFramePr/>
          <p:nvPr/>
        </p:nvGraphicFramePr>
        <p:xfrm>
          <a:off x="1371600" y="3886200"/>
          <a:ext cx="6400800" cy="75724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лояльности персонала в банке</a:t>
            </a:r>
            <a:endParaRPr lang="ru-RU" dirty="0"/>
          </a:p>
        </p:txBody>
      </p:sp>
      <p:pic>
        <p:nvPicPr>
          <p:cNvPr id="34818" name="Picture 2" descr="Оценка лояльности персонала"/>
          <p:cNvPicPr>
            <a:picLocks noGrp="1" noChangeAspect="1" noChangeArrowheads="1"/>
          </p:cNvPicPr>
          <p:nvPr>
            <p:ph type="pic" idx="1"/>
          </p:nvPr>
        </p:nvPicPr>
        <p:blipFill>
          <a:blip r:embed="rId2"/>
          <a:srcRect l="6734" r="6734"/>
          <a:stretch>
            <a:fillRect/>
          </a:stretch>
        </p:blipFill>
        <p:spPr bwMode="auto">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Содержимое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Содержимое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714356"/>
          <a:ext cx="8229600" cy="54118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714356"/>
          <a:ext cx="8229600" cy="54118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4" name="Текст 3"/>
          <p:cNvSpPr>
            <a:spLocks noGrp="1"/>
          </p:cNvSpPr>
          <p:nvPr>
            <p:ph type="body" sz="half" idx="2"/>
          </p:nvPr>
        </p:nvSpPr>
        <p:spPr>
          <a:xfrm>
            <a:off x="857224" y="5367338"/>
            <a:ext cx="7358114" cy="804862"/>
          </a:xfrm>
        </p:spPr>
        <p:style>
          <a:lnRef idx="1">
            <a:schemeClr val="accent3"/>
          </a:lnRef>
          <a:fillRef idx="2">
            <a:schemeClr val="accent3"/>
          </a:fillRef>
          <a:effectRef idx="1">
            <a:schemeClr val="accent3"/>
          </a:effectRef>
          <a:fontRef idx="minor">
            <a:schemeClr val="dk1"/>
          </a:fontRef>
        </p:style>
        <p:txBody>
          <a:bodyPr>
            <a:normAutofit/>
          </a:bodyPr>
          <a:lstStyle/>
          <a:p>
            <a:r>
              <a:rPr lang="ru-RU" sz="1100" dirty="0" smtClean="0"/>
              <a:t>«Лояльность — это чувство патриотизма. Это слово вечное, оно и сегодня очень актуально. Лояльность возникает, когда у человека появляется желание защитить свой банк, сделать все для того, чтобы было выгодно не  только тебе, но и банку».</a:t>
            </a:r>
          </a:p>
          <a:p>
            <a:endParaRPr lang="ru-RU" sz="1100" dirty="0"/>
          </a:p>
        </p:txBody>
      </p:sp>
      <p:pic>
        <p:nvPicPr>
          <p:cNvPr id="26626" name="Picture 2" descr="Картинки по запросу Лояльность персонала  в банке"/>
          <p:cNvPicPr>
            <a:picLocks noGrp="1" noChangeAspect="1" noChangeArrowheads="1"/>
          </p:cNvPicPr>
          <p:nvPr>
            <p:ph type="pic" idx="1"/>
          </p:nvPr>
        </p:nvPicPr>
        <p:blipFill>
          <a:blip r:embed="rId2"/>
          <a:srcRect l="5233" r="5233"/>
          <a:stretch>
            <a:fillRect/>
          </a:stretch>
        </p:blipFill>
        <p:spPr bwMode="auto">
          <a:xfrm>
            <a:off x="1792288" y="612774"/>
            <a:ext cx="5486400" cy="4745051"/>
          </a:xfrm>
          <a:prstGeom prst="rect">
            <a:avLst/>
          </a:prstGeom>
        </p:spPr>
        <p:style>
          <a:lnRef idx="1">
            <a:schemeClr val="accent3"/>
          </a:lnRef>
          <a:fillRef idx="2">
            <a:schemeClr val="accent3"/>
          </a:fillRef>
          <a:effectRef idx="1">
            <a:schemeClr val="accent3"/>
          </a:effectRef>
          <a:fontRef idx="minor">
            <a:schemeClr val="dk1"/>
          </a:fontRef>
        </p:style>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572008"/>
            <a:ext cx="5486400" cy="500066"/>
          </a:xfrm>
        </p:spPr>
        <p:txBody>
          <a:bodyPr/>
          <a:lstStyle/>
          <a:p>
            <a:pPr algn="ctr"/>
            <a:r>
              <a:rPr lang="ru-RU" dirty="0" smtClean="0"/>
              <a:t>Уровни лояльности</a:t>
            </a:r>
            <a:endParaRPr lang="ru-RU" dirty="0"/>
          </a:p>
        </p:txBody>
      </p:sp>
      <p:sp>
        <p:nvSpPr>
          <p:cNvPr id="4" name="Текст 3"/>
          <p:cNvSpPr>
            <a:spLocks noGrp="1"/>
          </p:cNvSpPr>
          <p:nvPr>
            <p:ph type="body" sz="half" idx="2"/>
          </p:nvPr>
        </p:nvSpPr>
        <p:spPr>
          <a:xfrm>
            <a:off x="857224" y="5143512"/>
            <a:ext cx="8072494" cy="1357322"/>
          </a:xfrm>
        </p:spPr>
        <p:style>
          <a:lnRef idx="1">
            <a:schemeClr val="accent5"/>
          </a:lnRef>
          <a:fillRef idx="2">
            <a:schemeClr val="accent5"/>
          </a:fillRef>
          <a:effectRef idx="1">
            <a:schemeClr val="accent5"/>
          </a:effectRef>
          <a:fontRef idx="minor">
            <a:schemeClr val="dk1"/>
          </a:fontRef>
        </p:style>
        <p:txBody>
          <a:bodyPr>
            <a:noAutofit/>
          </a:bodyPr>
          <a:lstStyle/>
          <a:p>
            <a:r>
              <a:rPr lang="ru-RU" sz="1200" dirty="0" smtClean="0"/>
              <a:t>Шкала имеет нулевую точку, обозначающую так называемую </a:t>
            </a:r>
            <a:r>
              <a:rPr lang="ru-RU" sz="1200" b="1" dirty="0" smtClean="0"/>
              <a:t>нулевую лояльность</a:t>
            </a:r>
            <a:r>
              <a:rPr lang="ru-RU" sz="1200" dirty="0" smtClean="0"/>
              <a:t> . Наличие этой точки принципиально важно, поскольку демонстрирует, что отсутствие лояльности не является нелояльностью. Нулевая лояльность может быть у постороннего человека, не сформировавшего своего отношения к определенному объекту. Близкой к этой отметке может быть лояльность к компании у человека, поступающего туда на работу, но не информированного об особенностях ее корпоративной культуры.</a:t>
            </a:r>
            <a:endParaRPr lang="ru-RU" sz="1200" dirty="0"/>
          </a:p>
        </p:txBody>
      </p:sp>
      <p:pic>
        <p:nvPicPr>
          <p:cNvPr id="31758" name="Picture 14" descr="Похожее изображение"/>
          <p:cNvPicPr>
            <a:picLocks noGrp="1" noChangeAspect="1" noChangeArrowheads="1"/>
          </p:cNvPicPr>
          <p:nvPr>
            <p:ph type="pic" idx="1"/>
          </p:nvPr>
        </p:nvPicPr>
        <p:blipFill>
          <a:blip r:embed="rId2"/>
          <a:srcRect t="10664" b="10664"/>
          <a:stretch>
            <a:fillRect/>
          </a:stretch>
        </p:blipFill>
        <p:spPr bwMode="auto">
          <a:xfrm>
            <a:off x="1857356" y="642918"/>
            <a:ext cx="5486400" cy="4000508"/>
          </a:xfrm>
          <a:prstGeom prst="rect">
            <a:avLst/>
          </a:prstGeom>
        </p:spPr>
        <p:style>
          <a:lnRef idx="2">
            <a:schemeClr val="accent2"/>
          </a:lnRef>
          <a:fillRef idx="1">
            <a:schemeClr val="lt1"/>
          </a:fillRef>
          <a:effectRef idx="0">
            <a:schemeClr val="accent2"/>
          </a:effectRef>
          <a:fontRef idx="minor">
            <a:schemeClr val="dk1"/>
          </a:fontRef>
        </p:style>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Уровни лояльности персонала к банку</a:t>
            </a:r>
            <a:endParaRPr lang="ru-RU" dirty="0"/>
          </a:p>
        </p:txBody>
      </p:sp>
      <p:pic>
        <p:nvPicPr>
          <p:cNvPr id="37890" name="Picture 2" descr="Уровни лояльности персонала к компании"/>
          <p:cNvPicPr>
            <a:picLocks noGrp="1" noChangeAspect="1" noChangeArrowheads="1"/>
          </p:cNvPicPr>
          <p:nvPr>
            <p:ph type="pic" idx="1"/>
          </p:nvPr>
        </p:nvPicPr>
        <p:blipFill>
          <a:blip r:embed="rId2"/>
          <a:srcRect l="19072" r="19072"/>
          <a:stretch>
            <a:fillRect/>
          </a:stretch>
        </p:blipFill>
        <p:spPr bwMode="auto">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800600"/>
            <a:ext cx="7429552" cy="566738"/>
          </a:xfrm>
        </p:spPr>
        <p:txBody>
          <a:bodyPr>
            <a:normAutofit fontScale="90000"/>
          </a:bodyPr>
          <a:lstStyle/>
          <a:p>
            <a:pPr algn="ctr"/>
            <a:r>
              <a:rPr lang="ru-RU" dirty="0" smtClean="0"/>
              <a:t/>
            </a:r>
            <a:br>
              <a:rPr lang="ru-RU" dirty="0" smtClean="0"/>
            </a:br>
            <a:r>
              <a:rPr lang="ru-RU" dirty="0" smtClean="0"/>
              <a:t>Практические методы формирования  лояльности   персонала</a:t>
            </a:r>
            <a:r>
              <a:rPr lang="ru-RU" dirty="0" smtClean="0"/>
              <a:t/>
            </a:r>
            <a:br>
              <a:rPr lang="ru-RU" dirty="0" smtClean="0"/>
            </a:br>
            <a:endParaRPr lang="ru-RU" dirty="0"/>
          </a:p>
        </p:txBody>
      </p:sp>
      <p:pic>
        <p:nvPicPr>
          <p:cNvPr id="33794" name="Picture 2" descr="Картинки по запросу Лояльность персонала  в банке"/>
          <p:cNvPicPr>
            <a:picLocks noGrp="1" noChangeAspect="1" noChangeArrowheads="1"/>
          </p:cNvPicPr>
          <p:nvPr>
            <p:ph type="pic" idx="1"/>
          </p:nvPr>
        </p:nvPicPr>
        <p:blipFill>
          <a:blip r:embed="rId2"/>
          <a:srcRect l="9583" r="9583"/>
          <a:stretch>
            <a:fillRect/>
          </a:stretch>
        </p:blipFill>
        <p:spPr bwMode="auto">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Содержимое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Содержимое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714356"/>
          <a:ext cx="8229600" cy="54118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nvGraphicFramePr>
        <p:xfrm>
          <a:off x="457200" y="1142984"/>
          <a:ext cx="8229600" cy="27860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Содержимое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Содержимое 6"/>
          <p:cNvGraphicFramePr>
            <a:graphicFrameLocks noGrp="1"/>
          </p:cNvGraphicFramePr>
          <p:nvPr>
            <p:ph sz="half" idx="1"/>
          </p:nvPr>
        </p:nvGraphicFramePr>
        <p:xfrm>
          <a:off x="457200" y="857233"/>
          <a:ext cx="4038600" cy="27146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Содержимое 5"/>
          <p:cNvGraphicFramePr>
            <a:graphicFrameLocks noGrp="1"/>
          </p:cNvGraphicFramePr>
          <p:nvPr>
            <p:ph sz="half" idx="2"/>
          </p:nvPr>
        </p:nvGraphicFramePr>
        <p:xfrm>
          <a:off x="4648200" y="1142985"/>
          <a:ext cx="4038600" cy="421484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Содержимое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Содержимое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ru-RU" sz="2400" dirty="0" smtClean="0"/>
              <a:t>Факторами, оказывающими наибольшее влияние на вовлеченность сотрудников Сбербанка, являются: </a:t>
            </a:r>
            <a:endParaRPr lang="ru-RU" sz="2400"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Содержимое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Содержимое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1263</Words>
  <PresentationFormat>Экран (4:3)</PresentationFormat>
  <Paragraphs>62</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Тема Office</vt:lpstr>
      <vt:lpstr>Слайд 1</vt:lpstr>
      <vt:lpstr>Слайд 2</vt:lpstr>
      <vt:lpstr>Слайд 3</vt:lpstr>
      <vt:lpstr>Слайд 4</vt:lpstr>
      <vt:lpstr>Слайд 5</vt:lpstr>
      <vt:lpstr>Слайд 6</vt:lpstr>
      <vt:lpstr>Факторами, оказывающими наибольшее влияние на вовлеченность сотрудников Сбербанка, являются: </vt:lpstr>
      <vt:lpstr>Слайд 8</vt:lpstr>
      <vt:lpstr>Слайд 9</vt:lpstr>
      <vt:lpstr>Оценка лояльности персонала в банке</vt:lpstr>
      <vt:lpstr>Слайд 11</vt:lpstr>
      <vt:lpstr>Слайд 12</vt:lpstr>
      <vt:lpstr>Слайд 13</vt:lpstr>
      <vt:lpstr>Слайд 14</vt:lpstr>
      <vt:lpstr>Слайд 15</vt:lpstr>
      <vt:lpstr>Уровни лояльности</vt:lpstr>
      <vt:lpstr>Уровни лояльности персонала к банку</vt:lpstr>
      <vt:lpstr>Слайд 18</vt:lpstr>
      <vt:lpstr> Практические методы формирования  лояльности   персонала </vt:lpstr>
      <vt:lpstr>Слайд 20</vt:lpstr>
      <vt:lpstr>Слайд 21</vt:lpstr>
      <vt:lpstr>Слайд 22</vt:lpstr>
      <vt:lpstr>Слайд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9</cp:revision>
  <dcterms:created xsi:type="dcterms:W3CDTF">2017-11-08T14:24:51Z</dcterms:created>
  <dcterms:modified xsi:type="dcterms:W3CDTF">2017-11-08T15:48:03Z</dcterms:modified>
</cp:coreProperties>
</file>