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23"/>
  </p:notesMasterIdLst>
  <p:sldIdLst>
    <p:sldId id="256" r:id="rId2"/>
    <p:sldId id="285" r:id="rId3"/>
    <p:sldId id="286" r:id="rId4"/>
    <p:sldId id="284" r:id="rId5"/>
    <p:sldId id="287" r:id="rId6"/>
    <p:sldId id="288" r:id="rId7"/>
    <p:sldId id="289" r:id="rId8"/>
    <p:sldId id="290" r:id="rId9"/>
    <p:sldId id="277" r:id="rId10"/>
    <p:sldId id="259" r:id="rId11"/>
    <p:sldId id="267" r:id="rId12"/>
    <p:sldId id="268" r:id="rId13"/>
    <p:sldId id="276" r:id="rId14"/>
    <p:sldId id="280" r:id="rId15"/>
    <p:sldId id="278" r:id="rId16"/>
    <p:sldId id="292" r:id="rId17"/>
    <p:sldId id="264" r:id="rId18"/>
    <p:sldId id="281" r:id="rId19"/>
    <p:sldId id="283" r:id="rId20"/>
    <p:sldId id="291" r:id="rId21"/>
    <p:sldId id="29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5078" autoAdjust="0"/>
  </p:normalViewPr>
  <p:slideViewPr>
    <p:cSldViewPr snapToGrid="0">
      <p:cViewPr>
        <p:scale>
          <a:sx n="58" d="100"/>
          <a:sy n="58" d="100"/>
        </p:scale>
        <p:origin x="-326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67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728AFE-99B3-4BEA-B21E-9085D69436F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5EFCC87-ECC6-4651-893B-5FE54558EB1E}">
      <dgm:prSet phldrT="[Текст]"/>
      <dgm:spPr/>
      <dgm:t>
        <a:bodyPr/>
        <a:lstStyle/>
        <a:p>
          <a:r>
            <a:rPr lang="ru-RU" dirty="0" smtClean="0"/>
            <a:t>LB</a:t>
          </a:r>
          <a:endParaRPr lang="ru-RU" dirty="0"/>
        </a:p>
      </dgm:t>
    </dgm:pt>
    <dgm:pt modelId="{CDA6A4B9-0883-4EB6-AAF9-2326A36EDD40}" type="parTrans" cxnId="{AAD9036C-3843-42B0-8678-680C45166A30}">
      <dgm:prSet/>
      <dgm:spPr/>
      <dgm:t>
        <a:bodyPr/>
        <a:lstStyle/>
        <a:p>
          <a:endParaRPr lang="ru-RU"/>
        </a:p>
      </dgm:t>
    </dgm:pt>
    <dgm:pt modelId="{AD2C727F-7883-4ED4-8B8A-6EC4AF582EFC}" type="sibTrans" cxnId="{AAD9036C-3843-42B0-8678-680C45166A30}">
      <dgm:prSet/>
      <dgm:spPr/>
      <dgm:t>
        <a:bodyPr/>
        <a:lstStyle/>
        <a:p>
          <a:endParaRPr lang="ru-RU"/>
        </a:p>
      </dgm:t>
    </dgm:pt>
    <dgm:pt modelId="{DD044652-8FC9-4B4F-AECD-0A1C8E5E0508}">
      <dgm:prSet phldrT="[Текст]"/>
      <dgm:spPr/>
      <dgm:t>
        <a:bodyPr/>
        <a:lstStyle/>
        <a:p>
          <a:r>
            <a:rPr lang="ru-RU" dirty="0" smtClean="0"/>
            <a:t>HA</a:t>
          </a:r>
          <a:endParaRPr lang="ru-RU" dirty="0"/>
        </a:p>
      </dgm:t>
    </dgm:pt>
    <dgm:pt modelId="{4B70DF09-A90C-4338-818C-E9D57C90B3AD}" type="parTrans" cxnId="{CF71ADAE-DCBC-4208-92E6-84EF67690E16}">
      <dgm:prSet/>
      <dgm:spPr/>
      <dgm:t>
        <a:bodyPr/>
        <a:lstStyle/>
        <a:p>
          <a:endParaRPr lang="ru-RU"/>
        </a:p>
      </dgm:t>
    </dgm:pt>
    <dgm:pt modelId="{2AC7B8D8-1C9A-4123-99B8-7C2057407103}" type="sibTrans" cxnId="{CF71ADAE-DCBC-4208-92E6-84EF67690E16}">
      <dgm:prSet/>
      <dgm:spPr/>
      <dgm:t>
        <a:bodyPr/>
        <a:lstStyle/>
        <a:p>
          <a:endParaRPr lang="ru-RU"/>
        </a:p>
      </dgm:t>
    </dgm:pt>
    <dgm:pt modelId="{386ADB25-4826-4DC2-9B76-5CC6DE6261E0}" type="pres">
      <dgm:prSet presAssocID="{9F728AFE-99B3-4BEA-B21E-9085D69436F7}" presName="compositeShape" presStyleCnt="0">
        <dgm:presLayoutVars>
          <dgm:chMax val="7"/>
          <dgm:dir/>
          <dgm:resizeHandles val="exact"/>
        </dgm:presLayoutVars>
      </dgm:prSet>
      <dgm:spPr/>
    </dgm:pt>
    <dgm:pt modelId="{B5A8BA6E-FBD9-4A48-8114-48160DCE2867}" type="pres">
      <dgm:prSet presAssocID="{F5EFCC87-ECC6-4651-893B-5FE54558EB1E}" presName="circ1" presStyleLbl="vennNode1" presStyleIdx="0" presStyleCnt="2"/>
      <dgm:spPr/>
      <dgm:t>
        <a:bodyPr/>
        <a:lstStyle/>
        <a:p>
          <a:endParaRPr lang="ru-RU"/>
        </a:p>
      </dgm:t>
    </dgm:pt>
    <dgm:pt modelId="{B9930BAD-273D-486B-BE17-9FDA2C5B9A5C}" type="pres">
      <dgm:prSet presAssocID="{F5EFCC87-ECC6-4651-893B-5FE54558EB1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9D1E8C-63D4-41B0-BE5D-BA97C3899CAD}" type="pres">
      <dgm:prSet presAssocID="{DD044652-8FC9-4B4F-AECD-0A1C8E5E0508}" presName="circ2" presStyleLbl="vennNode1" presStyleIdx="1" presStyleCnt="2"/>
      <dgm:spPr/>
      <dgm:t>
        <a:bodyPr/>
        <a:lstStyle/>
        <a:p>
          <a:endParaRPr lang="ru-RU"/>
        </a:p>
      </dgm:t>
    </dgm:pt>
    <dgm:pt modelId="{CE74F744-7DA6-48AA-BDB0-D076C038968A}" type="pres">
      <dgm:prSet presAssocID="{DD044652-8FC9-4B4F-AECD-0A1C8E5E050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250D89-AF09-41F5-8612-D09A2271173C}" type="presOf" srcId="{DD044652-8FC9-4B4F-AECD-0A1C8E5E0508}" destId="{CE74F744-7DA6-48AA-BDB0-D076C038968A}" srcOrd="1" destOrd="0" presId="urn:microsoft.com/office/officeart/2005/8/layout/venn1"/>
    <dgm:cxn modelId="{202934D9-F412-4FB5-A6F3-9EDDE7248D3D}" type="presOf" srcId="{F5EFCC87-ECC6-4651-893B-5FE54558EB1E}" destId="{B5A8BA6E-FBD9-4A48-8114-48160DCE2867}" srcOrd="0" destOrd="0" presId="urn:microsoft.com/office/officeart/2005/8/layout/venn1"/>
    <dgm:cxn modelId="{AAD9036C-3843-42B0-8678-680C45166A30}" srcId="{9F728AFE-99B3-4BEA-B21E-9085D69436F7}" destId="{F5EFCC87-ECC6-4651-893B-5FE54558EB1E}" srcOrd="0" destOrd="0" parTransId="{CDA6A4B9-0883-4EB6-AAF9-2326A36EDD40}" sibTransId="{AD2C727F-7883-4ED4-8B8A-6EC4AF582EFC}"/>
    <dgm:cxn modelId="{CF71ADAE-DCBC-4208-92E6-84EF67690E16}" srcId="{9F728AFE-99B3-4BEA-B21E-9085D69436F7}" destId="{DD044652-8FC9-4B4F-AECD-0A1C8E5E0508}" srcOrd="1" destOrd="0" parTransId="{4B70DF09-A90C-4338-818C-E9D57C90B3AD}" sibTransId="{2AC7B8D8-1C9A-4123-99B8-7C2057407103}"/>
    <dgm:cxn modelId="{78AA0CBD-ED29-4623-9E8A-1A3B8C77B48A}" type="presOf" srcId="{9F728AFE-99B3-4BEA-B21E-9085D69436F7}" destId="{386ADB25-4826-4DC2-9B76-5CC6DE6261E0}" srcOrd="0" destOrd="0" presId="urn:microsoft.com/office/officeart/2005/8/layout/venn1"/>
    <dgm:cxn modelId="{2951EB57-6CE6-4635-AC1E-7E8913EBD6DD}" type="presOf" srcId="{DD044652-8FC9-4B4F-AECD-0A1C8E5E0508}" destId="{559D1E8C-63D4-41B0-BE5D-BA97C3899CAD}" srcOrd="0" destOrd="0" presId="urn:microsoft.com/office/officeart/2005/8/layout/venn1"/>
    <dgm:cxn modelId="{DCFB6A2B-0EE3-4BD0-8FF4-33FD75D8F270}" type="presOf" srcId="{F5EFCC87-ECC6-4651-893B-5FE54558EB1E}" destId="{B9930BAD-273D-486B-BE17-9FDA2C5B9A5C}" srcOrd="1" destOrd="0" presId="urn:microsoft.com/office/officeart/2005/8/layout/venn1"/>
    <dgm:cxn modelId="{F5BF3DA1-D1D7-46BA-B2BC-318359650247}" type="presParOf" srcId="{386ADB25-4826-4DC2-9B76-5CC6DE6261E0}" destId="{B5A8BA6E-FBD9-4A48-8114-48160DCE2867}" srcOrd="0" destOrd="0" presId="urn:microsoft.com/office/officeart/2005/8/layout/venn1"/>
    <dgm:cxn modelId="{A56C68E9-36BB-445B-BB24-C8E6E9689499}" type="presParOf" srcId="{386ADB25-4826-4DC2-9B76-5CC6DE6261E0}" destId="{B9930BAD-273D-486B-BE17-9FDA2C5B9A5C}" srcOrd="1" destOrd="0" presId="urn:microsoft.com/office/officeart/2005/8/layout/venn1"/>
    <dgm:cxn modelId="{00FDFA16-5289-4250-ABE4-23C34B35C2E5}" type="presParOf" srcId="{386ADB25-4826-4DC2-9B76-5CC6DE6261E0}" destId="{559D1E8C-63D4-41B0-BE5D-BA97C3899CAD}" srcOrd="2" destOrd="0" presId="urn:microsoft.com/office/officeart/2005/8/layout/venn1"/>
    <dgm:cxn modelId="{4A4116C9-6E93-441D-B4C5-1183C14F3139}" type="presParOf" srcId="{386ADB25-4826-4DC2-9B76-5CC6DE6261E0}" destId="{CE74F744-7DA6-48AA-BDB0-D076C038968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6B87EE-AC16-4C3E-928E-F336C2ECFB7B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5879DD-D4BE-4F2D-9FD8-1E9C58BB77EA}">
      <dgm:prSet phldrT="[Текст]"/>
      <dgm:spPr/>
      <dgm:t>
        <a:bodyPr/>
        <a:lstStyle/>
        <a:p>
          <a:r>
            <a:rPr lang="en-US" dirty="0" smtClean="0"/>
            <a:t>SOA</a:t>
          </a:r>
          <a:endParaRPr lang="ru-RU" dirty="0"/>
        </a:p>
      </dgm:t>
    </dgm:pt>
    <dgm:pt modelId="{BB3FD994-46BF-4077-A228-A2DAC8D8EE75}" type="sibTrans" cxnId="{82F88008-458E-40F4-9F83-715180DD0442}">
      <dgm:prSet/>
      <dgm:spPr/>
      <dgm:t>
        <a:bodyPr/>
        <a:lstStyle/>
        <a:p>
          <a:endParaRPr lang="ru-RU"/>
        </a:p>
      </dgm:t>
    </dgm:pt>
    <dgm:pt modelId="{C5A4E3EF-E12A-4814-BCDE-416C62B25C8A}" type="parTrans" cxnId="{82F88008-458E-40F4-9F83-715180DD0442}">
      <dgm:prSet/>
      <dgm:spPr/>
      <dgm:t>
        <a:bodyPr/>
        <a:lstStyle/>
        <a:p>
          <a:endParaRPr lang="ru-RU"/>
        </a:p>
      </dgm:t>
    </dgm:pt>
    <dgm:pt modelId="{9060716B-72D0-4E01-B33B-33F73178B10D}">
      <dgm:prSet phldrT="[Текст]"/>
      <dgm:spPr/>
      <dgm:t>
        <a:bodyPr/>
        <a:lstStyle/>
        <a:p>
          <a:r>
            <a:rPr lang="ru-RU" dirty="0" smtClean="0"/>
            <a:t>Сервисная</a:t>
          </a:r>
        </a:p>
        <a:p>
          <a:r>
            <a:rPr lang="ru-RU" dirty="0" smtClean="0"/>
            <a:t>шина </a:t>
          </a:r>
          <a:endParaRPr lang="ru-RU" dirty="0"/>
        </a:p>
      </dgm:t>
    </dgm:pt>
    <dgm:pt modelId="{9038192A-9CE5-41A9-B8BC-1DB712E478A6}" type="parTrans" cxnId="{8AF5DB53-377C-40D7-85D3-0FE953E95B33}">
      <dgm:prSet/>
      <dgm:spPr/>
      <dgm:t>
        <a:bodyPr/>
        <a:lstStyle/>
        <a:p>
          <a:endParaRPr lang="ru-RU"/>
        </a:p>
      </dgm:t>
    </dgm:pt>
    <dgm:pt modelId="{F0841C09-FF33-43B4-9CE3-3B172CF6DAF7}" type="sibTrans" cxnId="{8AF5DB53-377C-40D7-85D3-0FE953E95B33}">
      <dgm:prSet/>
      <dgm:spPr/>
      <dgm:t>
        <a:bodyPr/>
        <a:lstStyle/>
        <a:p>
          <a:endParaRPr lang="ru-RU"/>
        </a:p>
      </dgm:t>
    </dgm:pt>
    <dgm:pt modelId="{7D0C8DF9-86ED-44CD-A6FD-5E9E0A77D4E0}">
      <dgm:prSet phldrT="[Текст]"/>
      <dgm:spPr/>
      <dgm:t>
        <a:bodyPr/>
        <a:lstStyle/>
        <a:p>
          <a:r>
            <a:rPr lang="ru-RU" dirty="0" err="1" smtClean="0"/>
            <a:t>Репозитарий</a:t>
          </a:r>
          <a:r>
            <a:rPr lang="ru-RU" dirty="0" smtClean="0"/>
            <a:t> </a:t>
          </a:r>
        </a:p>
        <a:p>
          <a:r>
            <a:rPr lang="ru-RU" dirty="0" smtClean="0"/>
            <a:t>сервисов</a:t>
          </a:r>
          <a:endParaRPr lang="ru-RU" dirty="0"/>
        </a:p>
      </dgm:t>
    </dgm:pt>
    <dgm:pt modelId="{570B15F2-6533-4F89-B64A-7DC4F6BE2C0A}" type="sibTrans" cxnId="{60391F3B-E7D7-425E-AA73-29928217DBA0}">
      <dgm:prSet/>
      <dgm:spPr/>
      <dgm:t>
        <a:bodyPr/>
        <a:lstStyle/>
        <a:p>
          <a:endParaRPr lang="ru-RU"/>
        </a:p>
      </dgm:t>
    </dgm:pt>
    <dgm:pt modelId="{31DBB9F2-4F78-42DF-BDB3-E8F29C4AFFF8}" type="parTrans" cxnId="{60391F3B-E7D7-425E-AA73-29928217DBA0}">
      <dgm:prSet/>
      <dgm:spPr/>
      <dgm:t>
        <a:bodyPr/>
        <a:lstStyle/>
        <a:p>
          <a:endParaRPr lang="ru-RU"/>
        </a:p>
      </dgm:t>
    </dgm:pt>
    <dgm:pt modelId="{A2FBD647-3C9D-49FA-A128-6C8969928046}">
      <dgm:prSet phldrT="[Текст]"/>
      <dgm:spPr/>
      <dgm:t>
        <a:bodyPr/>
        <a:lstStyle/>
        <a:p>
          <a:r>
            <a:rPr lang="ru-RU" dirty="0" smtClean="0"/>
            <a:t>Сервис</a:t>
          </a:r>
          <a:endParaRPr lang="ru-RU" dirty="0"/>
        </a:p>
      </dgm:t>
    </dgm:pt>
    <dgm:pt modelId="{E7D55841-B887-45FE-AEDF-AB035B639BF6}" type="sibTrans" cxnId="{FB7DE16E-1510-4B7A-8587-308A7F121AA3}">
      <dgm:prSet/>
      <dgm:spPr/>
      <dgm:t>
        <a:bodyPr/>
        <a:lstStyle/>
        <a:p>
          <a:endParaRPr lang="ru-RU"/>
        </a:p>
      </dgm:t>
    </dgm:pt>
    <dgm:pt modelId="{F1B3A5CD-5790-4BD4-A8B9-ADFA1F255FB5}" type="parTrans" cxnId="{FB7DE16E-1510-4B7A-8587-308A7F121AA3}">
      <dgm:prSet/>
      <dgm:spPr/>
      <dgm:t>
        <a:bodyPr/>
        <a:lstStyle/>
        <a:p>
          <a:endParaRPr lang="ru-RU"/>
        </a:p>
      </dgm:t>
    </dgm:pt>
    <dgm:pt modelId="{7EE52511-79DA-463C-AB97-707C46DB3314}">
      <dgm:prSet phldrT="[Текст]"/>
      <dgm:spPr/>
      <dgm:t>
        <a:bodyPr/>
        <a:lstStyle/>
        <a:p>
          <a:r>
            <a:rPr lang="ru-RU" dirty="0" smtClean="0"/>
            <a:t>Приложение</a:t>
          </a:r>
          <a:endParaRPr lang="ru-RU" dirty="0"/>
        </a:p>
      </dgm:t>
    </dgm:pt>
    <dgm:pt modelId="{514E15D8-483F-4C17-B342-87A962B5066C}" type="sibTrans" cxnId="{C8713350-F19F-4A95-A2B8-D40E3381A623}">
      <dgm:prSet/>
      <dgm:spPr/>
      <dgm:t>
        <a:bodyPr/>
        <a:lstStyle/>
        <a:p>
          <a:endParaRPr lang="ru-RU"/>
        </a:p>
      </dgm:t>
    </dgm:pt>
    <dgm:pt modelId="{46E71CC8-B907-43C6-8DBB-1459F45BFA18}" type="parTrans" cxnId="{C8713350-F19F-4A95-A2B8-D40E3381A623}">
      <dgm:prSet/>
      <dgm:spPr/>
      <dgm:t>
        <a:bodyPr/>
        <a:lstStyle/>
        <a:p>
          <a:endParaRPr lang="ru-RU"/>
        </a:p>
      </dgm:t>
    </dgm:pt>
    <dgm:pt modelId="{C6AB70F2-4322-4F44-8EAF-1B36744CEA41}">
      <dgm:prSet/>
      <dgm:spPr/>
      <dgm:t>
        <a:bodyPr/>
        <a:lstStyle/>
        <a:p>
          <a:r>
            <a:rPr lang="ru-RU" dirty="0" smtClean="0"/>
            <a:t>Интерфейс</a:t>
          </a:r>
          <a:endParaRPr lang="ru-RU" dirty="0"/>
        </a:p>
      </dgm:t>
    </dgm:pt>
    <dgm:pt modelId="{F63A6FA9-9048-4D16-A8E8-BFD5168F732E}" type="parTrans" cxnId="{5ED1EDB6-BC4C-4E7D-8E9B-FEC6D5DBB40E}">
      <dgm:prSet/>
      <dgm:spPr/>
      <dgm:t>
        <a:bodyPr/>
        <a:lstStyle/>
        <a:p>
          <a:endParaRPr lang="ru-RU"/>
        </a:p>
      </dgm:t>
    </dgm:pt>
    <dgm:pt modelId="{727E24C1-A711-4B0B-B3E6-E2B8B967A6C0}" type="sibTrans" cxnId="{5ED1EDB6-BC4C-4E7D-8E9B-FEC6D5DBB40E}">
      <dgm:prSet/>
      <dgm:spPr/>
      <dgm:t>
        <a:bodyPr/>
        <a:lstStyle/>
        <a:p>
          <a:endParaRPr lang="ru-RU"/>
        </a:p>
      </dgm:t>
    </dgm:pt>
    <dgm:pt modelId="{1319FD0A-F3EF-4616-8D5D-CE81C055A95B}">
      <dgm:prSet/>
      <dgm:spPr/>
      <dgm:t>
        <a:bodyPr/>
        <a:lstStyle/>
        <a:p>
          <a:r>
            <a:rPr lang="ru-RU" dirty="0" smtClean="0"/>
            <a:t>Реализация</a:t>
          </a:r>
          <a:endParaRPr lang="ru-RU" dirty="0"/>
        </a:p>
      </dgm:t>
    </dgm:pt>
    <dgm:pt modelId="{B93FF719-0CBB-4A1C-87EA-F3EDF163C8ED}" type="parTrans" cxnId="{E903D697-A77C-4767-9959-BA9631FC8B22}">
      <dgm:prSet/>
      <dgm:spPr/>
      <dgm:t>
        <a:bodyPr/>
        <a:lstStyle/>
        <a:p>
          <a:endParaRPr lang="ru-RU"/>
        </a:p>
      </dgm:t>
    </dgm:pt>
    <dgm:pt modelId="{F76C72C9-D980-4B61-9D8F-5BFE6329E30C}" type="sibTrans" cxnId="{E903D697-A77C-4767-9959-BA9631FC8B22}">
      <dgm:prSet/>
      <dgm:spPr/>
      <dgm:t>
        <a:bodyPr/>
        <a:lstStyle/>
        <a:p>
          <a:endParaRPr lang="ru-RU"/>
        </a:p>
      </dgm:t>
    </dgm:pt>
    <dgm:pt modelId="{727E96EE-BF1D-456C-B656-C379C5C5CA44}">
      <dgm:prSet/>
      <dgm:spPr/>
      <dgm:t>
        <a:bodyPr/>
        <a:lstStyle/>
        <a:p>
          <a:r>
            <a:rPr lang="ru-RU" dirty="0" smtClean="0"/>
            <a:t>Контракт</a:t>
          </a:r>
          <a:endParaRPr lang="ru-RU" dirty="0"/>
        </a:p>
      </dgm:t>
    </dgm:pt>
    <dgm:pt modelId="{B92C6818-BA6C-48B7-968C-E18FA85E7485}" type="parTrans" cxnId="{D0CF1E35-B77C-4A00-BBE4-BC340148E22B}">
      <dgm:prSet/>
      <dgm:spPr/>
      <dgm:t>
        <a:bodyPr/>
        <a:lstStyle/>
        <a:p>
          <a:endParaRPr lang="ru-RU"/>
        </a:p>
      </dgm:t>
    </dgm:pt>
    <dgm:pt modelId="{257CAEB1-8D0C-47C0-B721-185611DD8B33}" type="sibTrans" cxnId="{D0CF1E35-B77C-4A00-BBE4-BC340148E22B}">
      <dgm:prSet/>
      <dgm:spPr/>
      <dgm:t>
        <a:bodyPr/>
        <a:lstStyle/>
        <a:p>
          <a:endParaRPr lang="ru-RU"/>
        </a:p>
      </dgm:t>
    </dgm:pt>
    <dgm:pt modelId="{C136418D-B8B6-4FC8-AD25-BB4EBA06B0C5}">
      <dgm:prSet/>
      <dgm:spPr/>
      <dgm:t>
        <a:bodyPr/>
        <a:lstStyle/>
        <a:p>
          <a:r>
            <a:rPr lang="ru-RU" dirty="0" smtClean="0"/>
            <a:t>Данные</a:t>
          </a:r>
          <a:endParaRPr lang="ru-RU" dirty="0"/>
        </a:p>
      </dgm:t>
    </dgm:pt>
    <dgm:pt modelId="{A7AAFD57-E5F6-47F6-AF25-03B770187106}" type="parTrans" cxnId="{53BEB969-7940-4173-BFFE-D8CC14CF03FA}">
      <dgm:prSet/>
      <dgm:spPr/>
      <dgm:t>
        <a:bodyPr/>
        <a:lstStyle/>
        <a:p>
          <a:endParaRPr lang="ru-RU"/>
        </a:p>
      </dgm:t>
    </dgm:pt>
    <dgm:pt modelId="{3773E80D-C308-4A36-AA30-C2176A02B653}" type="sibTrans" cxnId="{53BEB969-7940-4173-BFFE-D8CC14CF03FA}">
      <dgm:prSet/>
      <dgm:spPr/>
      <dgm:t>
        <a:bodyPr/>
        <a:lstStyle/>
        <a:p>
          <a:endParaRPr lang="ru-RU"/>
        </a:p>
      </dgm:t>
    </dgm:pt>
    <dgm:pt modelId="{F5E82500-AAA9-4A1A-8F7C-CFE53AC4E83D}">
      <dgm:prSet/>
      <dgm:spPr/>
      <dgm:t>
        <a:bodyPr/>
        <a:lstStyle/>
        <a:p>
          <a:r>
            <a:rPr lang="ru-RU" dirty="0" err="1" smtClean="0"/>
            <a:t>Бизнесс</a:t>
          </a:r>
          <a:r>
            <a:rPr lang="ru-RU" dirty="0" smtClean="0"/>
            <a:t>-логика</a:t>
          </a:r>
          <a:endParaRPr lang="ru-RU" dirty="0"/>
        </a:p>
      </dgm:t>
    </dgm:pt>
    <dgm:pt modelId="{D1F7462A-0CCC-434E-8631-1212B5C313E5}" type="parTrans" cxnId="{4B89F862-CEC5-493F-8DCD-1BD835FA5C4E}">
      <dgm:prSet/>
      <dgm:spPr/>
      <dgm:t>
        <a:bodyPr/>
        <a:lstStyle/>
        <a:p>
          <a:endParaRPr lang="ru-RU"/>
        </a:p>
      </dgm:t>
    </dgm:pt>
    <dgm:pt modelId="{5A515D14-EA77-4858-95DC-5A7AC64C86EA}" type="sibTrans" cxnId="{4B89F862-CEC5-493F-8DCD-1BD835FA5C4E}">
      <dgm:prSet/>
      <dgm:spPr/>
      <dgm:t>
        <a:bodyPr/>
        <a:lstStyle/>
        <a:p>
          <a:endParaRPr lang="ru-RU"/>
        </a:p>
      </dgm:t>
    </dgm:pt>
    <dgm:pt modelId="{AE1F47CA-C3D1-4D0D-A848-1784315B656C}" type="pres">
      <dgm:prSet presAssocID="{696B87EE-AC16-4C3E-928E-F336C2ECFB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CB0665-FA31-442B-B814-42B93F5A3083}" type="pres">
      <dgm:prSet presAssocID="{145879DD-D4BE-4F2D-9FD8-1E9C58BB77EA}" presName="hierRoot1" presStyleCnt="0">
        <dgm:presLayoutVars>
          <dgm:hierBranch val="init"/>
        </dgm:presLayoutVars>
      </dgm:prSet>
      <dgm:spPr/>
    </dgm:pt>
    <dgm:pt modelId="{C995178E-A80D-48B8-B95F-E8ABA4CE2A67}" type="pres">
      <dgm:prSet presAssocID="{145879DD-D4BE-4F2D-9FD8-1E9C58BB77EA}" presName="rootComposite1" presStyleCnt="0"/>
      <dgm:spPr/>
    </dgm:pt>
    <dgm:pt modelId="{3833E002-D50F-42EC-974E-53413F9880C2}" type="pres">
      <dgm:prSet presAssocID="{145879DD-D4BE-4F2D-9FD8-1E9C58BB77E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6DA449-9353-4126-A75E-6A7FB7F42E41}" type="pres">
      <dgm:prSet presAssocID="{145879DD-D4BE-4F2D-9FD8-1E9C58BB77E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3B21CE3-722E-41DB-A2F1-43DDD933E18C}" type="pres">
      <dgm:prSet presAssocID="{145879DD-D4BE-4F2D-9FD8-1E9C58BB77EA}" presName="hierChild2" presStyleCnt="0"/>
      <dgm:spPr/>
    </dgm:pt>
    <dgm:pt modelId="{26042237-8313-478F-BB95-890B7E37443C}" type="pres">
      <dgm:prSet presAssocID="{46E71CC8-B907-43C6-8DBB-1459F45BFA1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2BF97862-7451-4384-9630-6E74CF94F3AB}" type="pres">
      <dgm:prSet presAssocID="{7EE52511-79DA-463C-AB97-707C46DB3314}" presName="hierRoot2" presStyleCnt="0">
        <dgm:presLayoutVars>
          <dgm:hierBranch val="init"/>
        </dgm:presLayoutVars>
      </dgm:prSet>
      <dgm:spPr/>
    </dgm:pt>
    <dgm:pt modelId="{D890A1A8-A997-4F74-8A55-DB1266FCA64B}" type="pres">
      <dgm:prSet presAssocID="{7EE52511-79DA-463C-AB97-707C46DB3314}" presName="rootComposite" presStyleCnt="0"/>
      <dgm:spPr/>
    </dgm:pt>
    <dgm:pt modelId="{A0ED6DA1-C4B4-4DDA-9345-A3227F145F3D}" type="pres">
      <dgm:prSet presAssocID="{7EE52511-79DA-463C-AB97-707C46DB331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4E32F7-434E-4671-8C15-C61C39106BF5}" type="pres">
      <dgm:prSet presAssocID="{7EE52511-79DA-463C-AB97-707C46DB3314}" presName="rootConnector" presStyleLbl="node2" presStyleIdx="0" presStyleCnt="4"/>
      <dgm:spPr/>
      <dgm:t>
        <a:bodyPr/>
        <a:lstStyle/>
        <a:p>
          <a:endParaRPr lang="ru-RU"/>
        </a:p>
      </dgm:t>
    </dgm:pt>
    <dgm:pt modelId="{42E62FFE-D508-4792-A709-5DAF4DE508DC}" type="pres">
      <dgm:prSet presAssocID="{7EE52511-79DA-463C-AB97-707C46DB3314}" presName="hierChild4" presStyleCnt="0"/>
      <dgm:spPr/>
    </dgm:pt>
    <dgm:pt modelId="{05412E02-AAEB-44AD-85FC-0AA4DE74F126}" type="pres">
      <dgm:prSet presAssocID="{7EE52511-79DA-463C-AB97-707C46DB3314}" presName="hierChild5" presStyleCnt="0"/>
      <dgm:spPr/>
    </dgm:pt>
    <dgm:pt modelId="{CB5E2056-57EA-480F-8316-A86A7855DA14}" type="pres">
      <dgm:prSet presAssocID="{F1B3A5CD-5790-4BD4-A8B9-ADFA1F255FB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379DFD29-EB07-4CAA-A659-B5D57F5FC2F5}" type="pres">
      <dgm:prSet presAssocID="{A2FBD647-3C9D-49FA-A128-6C8969928046}" presName="hierRoot2" presStyleCnt="0">
        <dgm:presLayoutVars>
          <dgm:hierBranch val="init"/>
        </dgm:presLayoutVars>
      </dgm:prSet>
      <dgm:spPr/>
    </dgm:pt>
    <dgm:pt modelId="{2B119B02-9FA9-47C2-8BF8-3D689F7401C4}" type="pres">
      <dgm:prSet presAssocID="{A2FBD647-3C9D-49FA-A128-6C8969928046}" presName="rootComposite" presStyleCnt="0"/>
      <dgm:spPr/>
    </dgm:pt>
    <dgm:pt modelId="{35284892-4CAC-4DFA-89DA-205CB97E86DB}" type="pres">
      <dgm:prSet presAssocID="{A2FBD647-3C9D-49FA-A128-6C8969928046}" presName="rootText" presStyleLbl="node2" presStyleIdx="1" presStyleCnt="4" custScaleY="1003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282D7B-17F2-4803-AF09-D4D267BC50E4}" type="pres">
      <dgm:prSet presAssocID="{A2FBD647-3C9D-49FA-A128-6C8969928046}" presName="rootConnector" presStyleLbl="node2" presStyleIdx="1" presStyleCnt="4"/>
      <dgm:spPr/>
      <dgm:t>
        <a:bodyPr/>
        <a:lstStyle/>
        <a:p>
          <a:endParaRPr lang="ru-RU"/>
        </a:p>
      </dgm:t>
    </dgm:pt>
    <dgm:pt modelId="{529FBB76-7500-4454-89B5-312CC106B02B}" type="pres">
      <dgm:prSet presAssocID="{A2FBD647-3C9D-49FA-A128-6C8969928046}" presName="hierChild4" presStyleCnt="0"/>
      <dgm:spPr/>
    </dgm:pt>
    <dgm:pt modelId="{6101FB42-E6E5-42F6-B069-9D231DBFBC6F}" type="pres">
      <dgm:prSet presAssocID="{B92C6818-BA6C-48B7-968C-E18FA85E7485}" presName="Name37" presStyleLbl="parChTrans1D3" presStyleIdx="0" presStyleCnt="3"/>
      <dgm:spPr/>
      <dgm:t>
        <a:bodyPr/>
        <a:lstStyle/>
        <a:p>
          <a:endParaRPr lang="ru-RU"/>
        </a:p>
      </dgm:t>
    </dgm:pt>
    <dgm:pt modelId="{ADC844CC-13D0-43CC-B196-87B2A3428A58}" type="pres">
      <dgm:prSet presAssocID="{727E96EE-BF1D-456C-B656-C379C5C5CA44}" presName="hierRoot2" presStyleCnt="0">
        <dgm:presLayoutVars>
          <dgm:hierBranch val="init"/>
        </dgm:presLayoutVars>
      </dgm:prSet>
      <dgm:spPr/>
    </dgm:pt>
    <dgm:pt modelId="{BD539C5A-AEBB-4B17-822A-43CC7CED2969}" type="pres">
      <dgm:prSet presAssocID="{727E96EE-BF1D-456C-B656-C379C5C5CA44}" presName="rootComposite" presStyleCnt="0"/>
      <dgm:spPr/>
    </dgm:pt>
    <dgm:pt modelId="{DB37B719-7951-40EB-A831-76EDA69A4E43}" type="pres">
      <dgm:prSet presAssocID="{727E96EE-BF1D-456C-B656-C379C5C5CA44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9BBE50-54E5-4B73-AE50-28BE0BBFCE4C}" type="pres">
      <dgm:prSet presAssocID="{727E96EE-BF1D-456C-B656-C379C5C5CA44}" presName="rootConnector" presStyleLbl="node3" presStyleIdx="0" presStyleCnt="3"/>
      <dgm:spPr/>
      <dgm:t>
        <a:bodyPr/>
        <a:lstStyle/>
        <a:p>
          <a:endParaRPr lang="ru-RU"/>
        </a:p>
      </dgm:t>
    </dgm:pt>
    <dgm:pt modelId="{301D1C42-014D-4E38-B37A-A0A31B98AA20}" type="pres">
      <dgm:prSet presAssocID="{727E96EE-BF1D-456C-B656-C379C5C5CA44}" presName="hierChild4" presStyleCnt="0"/>
      <dgm:spPr/>
    </dgm:pt>
    <dgm:pt modelId="{08317661-0B21-4DA2-82D6-C442A82B2230}" type="pres">
      <dgm:prSet presAssocID="{727E96EE-BF1D-456C-B656-C379C5C5CA44}" presName="hierChild5" presStyleCnt="0"/>
      <dgm:spPr/>
    </dgm:pt>
    <dgm:pt modelId="{9548E886-5702-47DC-BBE7-FC8C09BAC0BD}" type="pres">
      <dgm:prSet presAssocID="{B93FF719-0CBB-4A1C-87EA-F3EDF163C8ED}" presName="Name37" presStyleLbl="parChTrans1D3" presStyleIdx="1" presStyleCnt="3"/>
      <dgm:spPr/>
      <dgm:t>
        <a:bodyPr/>
        <a:lstStyle/>
        <a:p>
          <a:endParaRPr lang="ru-RU"/>
        </a:p>
      </dgm:t>
    </dgm:pt>
    <dgm:pt modelId="{C7AF5C03-4F4A-4575-A93E-91B3E77D7B55}" type="pres">
      <dgm:prSet presAssocID="{1319FD0A-F3EF-4616-8D5D-CE81C055A95B}" presName="hierRoot2" presStyleCnt="0">
        <dgm:presLayoutVars>
          <dgm:hierBranch val="init"/>
        </dgm:presLayoutVars>
      </dgm:prSet>
      <dgm:spPr/>
    </dgm:pt>
    <dgm:pt modelId="{838EFD9B-89E9-4E5A-B723-B4A5C2B6195E}" type="pres">
      <dgm:prSet presAssocID="{1319FD0A-F3EF-4616-8D5D-CE81C055A95B}" presName="rootComposite" presStyleCnt="0"/>
      <dgm:spPr/>
    </dgm:pt>
    <dgm:pt modelId="{E7A9937C-657A-40D1-986C-E131FF255220}" type="pres">
      <dgm:prSet presAssocID="{1319FD0A-F3EF-4616-8D5D-CE81C055A95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719FE3-5BBD-4C98-9A47-BF8CB9C8F950}" type="pres">
      <dgm:prSet presAssocID="{1319FD0A-F3EF-4616-8D5D-CE81C055A95B}" presName="rootConnector" presStyleLbl="node3" presStyleIdx="1" presStyleCnt="3"/>
      <dgm:spPr/>
      <dgm:t>
        <a:bodyPr/>
        <a:lstStyle/>
        <a:p>
          <a:endParaRPr lang="ru-RU"/>
        </a:p>
      </dgm:t>
    </dgm:pt>
    <dgm:pt modelId="{64D850A2-F4CA-44A8-943E-A333741DBBA3}" type="pres">
      <dgm:prSet presAssocID="{1319FD0A-F3EF-4616-8D5D-CE81C055A95B}" presName="hierChild4" presStyleCnt="0"/>
      <dgm:spPr/>
    </dgm:pt>
    <dgm:pt modelId="{37A530F6-CAA0-4844-BBB7-138743FFBC78}" type="pres">
      <dgm:prSet presAssocID="{D1F7462A-0CCC-434E-8631-1212B5C313E5}" presName="Name37" presStyleLbl="parChTrans1D4" presStyleIdx="0" presStyleCnt="2"/>
      <dgm:spPr/>
      <dgm:t>
        <a:bodyPr/>
        <a:lstStyle/>
        <a:p>
          <a:endParaRPr lang="ru-RU"/>
        </a:p>
      </dgm:t>
    </dgm:pt>
    <dgm:pt modelId="{C89E9ACA-9C98-40D2-8835-F95F0A1BB754}" type="pres">
      <dgm:prSet presAssocID="{F5E82500-AAA9-4A1A-8F7C-CFE53AC4E83D}" presName="hierRoot2" presStyleCnt="0">
        <dgm:presLayoutVars>
          <dgm:hierBranch val="init"/>
        </dgm:presLayoutVars>
      </dgm:prSet>
      <dgm:spPr/>
    </dgm:pt>
    <dgm:pt modelId="{3EA6A6BF-A3B5-46D4-99BC-DDF7E8A38ADB}" type="pres">
      <dgm:prSet presAssocID="{F5E82500-AAA9-4A1A-8F7C-CFE53AC4E83D}" presName="rootComposite" presStyleCnt="0"/>
      <dgm:spPr/>
    </dgm:pt>
    <dgm:pt modelId="{C22A4B58-CF83-4095-B1DF-D7F6FCEBEB5B}" type="pres">
      <dgm:prSet presAssocID="{F5E82500-AAA9-4A1A-8F7C-CFE53AC4E83D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9AFBC4-EAE7-4E6F-A44B-14B88929706F}" type="pres">
      <dgm:prSet presAssocID="{F5E82500-AAA9-4A1A-8F7C-CFE53AC4E83D}" presName="rootConnector" presStyleLbl="node4" presStyleIdx="0" presStyleCnt="2"/>
      <dgm:spPr/>
      <dgm:t>
        <a:bodyPr/>
        <a:lstStyle/>
        <a:p>
          <a:endParaRPr lang="ru-RU"/>
        </a:p>
      </dgm:t>
    </dgm:pt>
    <dgm:pt modelId="{B8B83908-163B-4452-B327-34B618006984}" type="pres">
      <dgm:prSet presAssocID="{F5E82500-AAA9-4A1A-8F7C-CFE53AC4E83D}" presName="hierChild4" presStyleCnt="0"/>
      <dgm:spPr/>
    </dgm:pt>
    <dgm:pt modelId="{40057EAE-729D-4AA5-9C7D-30793CA6EFCE}" type="pres">
      <dgm:prSet presAssocID="{F5E82500-AAA9-4A1A-8F7C-CFE53AC4E83D}" presName="hierChild5" presStyleCnt="0"/>
      <dgm:spPr/>
    </dgm:pt>
    <dgm:pt modelId="{03897E92-DFB5-4B6A-9D8D-B7FA35C73B82}" type="pres">
      <dgm:prSet presAssocID="{A7AAFD57-E5F6-47F6-AF25-03B770187106}" presName="Name37" presStyleLbl="parChTrans1D4" presStyleIdx="1" presStyleCnt="2"/>
      <dgm:spPr/>
      <dgm:t>
        <a:bodyPr/>
        <a:lstStyle/>
        <a:p>
          <a:endParaRPr lang="ru-RU"/>
        </a:p>
      </dgm:t>
    </dgm:pt>
    <dgm:pt modelId="{CF1BE408-0FD9-4882-BA79-7BEA42581C23}" type="pres">
      <dgm:prSet presAssocID="{C136418D-B8B6-4FC8-AD25-BB4EBA06B0C5}" presName="hierRoot2" presStyleCnt="0">
        <dgm:presLayoutVars>
          <dgm:hierBranch val="init"/>
        </dgm:presLayoutVars>
      </dgm:prSet>
      <dgm:spPr/>
    </dgm:pt>
    <dgm:pt modelId="{7C3B81F7-3450-40B8-90C7-9EDE9CB5E246}" type="pres">
      <dgm:prSet presAssocID="{C136418D-B8B6-4FC8-AD25-BB4EBA06B0C5}" presName="rootComposite" presStyleCnt="0"/>
      <dgm:spPr/>
    </dgm:pt>
    <dgm:pt modelId="{289BCFE3-9C6B-4B3C-A733-F0449FCF1329}" type="pres">
      <dgm:prSet presAssocID="{C136418D-B8B6-4FC8-AD25-BB4EBA06B0C5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768572-335B-422B-AA0A-8F171303B459}" type="pres">
      <dgm:prSet presAssocID="{C136418D-B8B6-4FC8-AD25-BB4EBA06B0C5}" presName="rootConnector" presStyleLbl="node4" presStyleIdx="1" presStyleCnt="2"/>
      <dgm:spPr/>
      <dgm:t>
        <a:bodyPr/>
        <a:lstStyle/>
        <a:p>
          <a:endParaRPr lang="ru-RU"/>
        </a:p>
      </dgm:t>
    </dgm:pt>
    <dgm:pt modelId="{EA895FC3-25E1-4995-B3DC-714B4794750D}" type="pres">
      <dgm:prSet presAssocID="{C136418D-B8B6-4FC8-AD25-BB4EBA06B0C5}" presName="hierChild4" presStyleCnt="0"/>
      <dgm:spPr/>
    </dgm:pt>
    <dgm:pt modelId="{01FF837B-A399-4FE6-BEAC-CB990ABB8F90}" type="pres">
      <dgm:prSet presAssocID="{C136418D-B8B6-4FC8-AD25-BB4EBA06B0C5}" presName="hierChild5" presStyleCnt="0"/>
      <dgm:spPr/>
    </dgm:pt>
    <dgm:pt modelId="{CB551C83-FE7E-4DCD-8995-348BB9AA825A}" type="pres">
      <dgm:prSet presAssocID="{1319FD0A-F3EF-4616-8D5D-CE81C055A95B}" presName="hierChild5" presStyleCnt="0"/>
      <dgm:spPr/>
    </dgm:pt>
    <dgm:pt modelId="{291EF814-2F1E-4AB6-A64C-C9FDDCA85765}" type="pres">
      <dgm:prSet presAssocID="{F63A6FA9-9048-4D16-A8E8-BFD5168F732E}" presName="Name37" presStyleLbl="parChTrans1D3" presStyleIdx="2" presStyleCnt="3"/>
      <dgm:spPr/>
      <dgm:t>
        <a:bodyPr/>
        <a:lstStyle/>
        <a:p>
          <a:endParaRPr lang="ru-RU"/>
        </a:p>
      </dgm:t>
    </dgm:pt>
    <dgm:pt modelId="{4D9BCE60-04AC-410F-B0BA-FCD4E8909E09}" type="pres">
      <dgm:prSet presAssocID="{C6AB70F2-4322-4F44-8EAF-1B36744CEA41}" presName="hierRoot2" presStyleCnt="0">
        <dgm:presLayoutVars>
          <dgm:hierBranch val="init"/>
        </dgm:presLayoutVars>
      </dgm:prSet>
      <dgm:spPr/>
    </dgm:pt>
    <dgm:pt modelId="{DA436598-9AE3-4C2C-8F5D-39B0A0D7D724}" type="pres">
      <dgm:prSet presAssocID="{C6AB70F2-4322-4F44-8EAF-1B36744CEA41}" presName="rootComposite" presStyleCnt="0"/>
      <dgm:spPr/>
    </dgm:pt>
    <dgm:pt modelId="{5AC41568-19A9-4316-A3FF-DDF58E0E4C96}" type="pres">
      <dgm:prSet presAssocID="{C6AB70F2-4322-4F44-8EAF-1B36744CEA41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390239-44FD-4E72-A010-27FC1B900BE7}" type="pres">
      <dgm:prSet presAssocID="{C6AB70F2-4322-4F44-8EAF-1B36744CEA41}" presName="rootConnector" presStyleLbl="node3" presStyleIdx="2" presStyleCnt="3"/>
      <dgm:spPr/>
      <dgm:t>
        <a:bodyPr/>
        <a:lstStyle/>
        <a:p>
          <a:endParaRPr lang="ru-RU"/>
        </a:p>
      </dgm:t>
    </dgm:pt>
    <dgm:pt modelId="{FB06758A-147C-41F4-901F-E826C5FF15C3}" type="pres">
      <dgm:prSet presAssocID="{C6AB70F2-4322-4F44-8EAF-1B36744CEA41}" presName="hierChild4" presStyleCnt="0"/>
      <dgm:spPr/>
    </dgm:pt>
    <dgm:pt modelId="{0A006285-6FC6-49D4-B3B5-57F5A417142D}" type="pres">
      <dgm:prSet presAssocID="{C6AB70F2-4322-4F44-8EAF-1B36744CEA41}" presName="hierChild5" presStyleCnt="0"/>
      <dgm:spPr/>
    </dgm:pt>
    <dgm:pt modelId="{B90B5655-C585-4C19-ADDA-ECF8AAB6F78B}" type="pres">
      <dgm:prSet presAssocID="{A2FBD647-3C9D-49FA-A128-6C8969928046}" presName="hierChild5" presStyleCnt="0"/>
      <dgm:spPr/>
    </dgm:pt>
    <dgm:pt modelId="{CE7004F4-8F26-485F-B845-5E8F2F33B30E}" type="pres">
      <dgm:prSet presAssocID="{31DBB9F2-4F78-42DF-BDB3-E8F29C4AFFF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FD42D91C-3643-471B-9FBC-8F8A549DB760}" type="pres">
      <dgm:prSet presAssocID="{7D0C8DF9-86ED-44CD-A6FD-5E9E0A77D4E0}" presName="hierRoot2" presStyleCnt="0">
        <dgm:presLayoutVars>
          <dgm:hierBranch val="init"/>
        </dgm:presLayoutVars>
      </dgm:prSet>
      <dgm:spPr/>
    </dgm:pt>
    <dgm:pt modelId="{60B68840-0FC7-43DD-A752-488CD14A1D7D}" type="pres">
      <dgm:prSet presAssocID="{7D0C8DF9-86ED-44CD-A6FD-5E9E0A77D4E0}" presName="rootComposite" presStyleCnt="0"/>
      <dgm:spPr/>
    </dgm:pt>
    <dgm:pt modelId="{BA7464C3-A2A1-4559-9349-DB3DBC2049AA}" type="pres">
      <dgm:prSet presAssocID="{7D0C8DF9-86ED-44CD-A6FD-5E9E0A77D4E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91F03F-14D0-4FCD-8882-09D5ED7DA375}" type="pres">
      <dgm:prSet presAssocID="{7D0C8DF9-86ED-44CD-A6FD-5E9E0A77D4E0}" presName="rootConnector" presStyleLbl="node2" presStyleIdx="2" presStyleCnt="4"/>
      <dgm:spPr/>
      <dgm:t>
        <a:bodyPr/>
        <a:lstStyle/>
        <a:p>
          <a:endParaRPr lang="ru-RU"/>
        </a:p>
      </dgm:t>
    </dgm:pt>
    <dgm:pt modelId="{A8E51424-4F1D-46E2-8A81-CB4F7398F819}" type="pres">
      <dgm:prSet presAssocID="{7D0C8DF9-86ED-44CD-A6FD-5E9E0A77D4E0}" presName="hierChild4" presStyleCnt="0"/>
      <dgm:spPr/>
    </dgm:pt>
    <dgm:pt modelId="{EBA810EF-B2B0-425C-A597-3FA484E5AE30}" type="pres">
      <dgm:prSet presAssocID="{7D0C8DF9-86ED-44CD-A6FD-5E9E0A77D4E0}" presName="hierChild5" presStyleCnt="0"/>
      <dgm:spPr/>
    </dgm:pt>
    <dgm:pt modelId="{33E094DA-DFEB-482E-9DCC-4AEDCB62FE88}" type="pres">
      <dgm:prSet presAssocID="{9038192A-9CE5-41A9-B8BC-1DB712E478A6}" presName="Name37" presStyleLbl="parChTrans1D2" presStyleIdx="3" presStyleCnt="4"/>
      <dgm:spPr/>
      <dgm:t>
        <a:bodyPr/>
        <a:lstStyle/>
        <a:p>
          <a:endParaRPr lang="ru-RU"/>
        </a:p>
      </dgm:t>
    </dgm:pt>
    <dgm:pt modelId="{D844DB04-9700-4E1D-BF5A-CC71CE16CA05}" type="pres">
      <dgm:prSet presAssocID="{9060716B-72D0-4E01-B33B-33F73178B10D}" presName="hierRoot2" presStyleCnt="0">
        <dgm:presLayoutVars>
          <dgm:hierBranch val="init"/>
        </dgm:presLayoutVars>
      </dgm:prSet>
      <dgm:spPr/>
    </dgm:pt>
    <dgm:pt modelId="{5680A88F-2D93-454F-BF96-AF5262323BDA}" type="pres">
      <dgm:prSet presAssocID="{9060716B-72D0-4E01-B33B-33F73178B10D}" presName="rootComposite" presStyleCnt="0"/>
      <dgm:spPr/>
    </dgm:pt>
    <dgm:pt modelId="{A91A4D32-A4CE-42D9-A496-752C0DEE0F68}" type="pres">
      <dgm:prSet presAssocID="{9060716B-72D0-4E01-B33B-33F73178B10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BFB4E0-BF33-4E70-B23A-C986682F0875}" type="pres">
      <dgm:prSet presAssocID="{9060716B-72D0-4E01-B33B-33F73178B10D}" presName="rootConnector" presStyleLbl="node2" presStyleIdx="3" presStyleCnt="4"/>
      <dgm:spPr/>
      <dgm:t>
        <a:bodyPr/>
        <a:lstStyle/>
        <a:p>
          <a:endParaRPr lang="ru-RU"/>
        </a:p>
      </dgm:t>
    </dgm:pt>
    <dgm:pt modelId="{2BA8A2F6-55DB-4680-BC79-50CDAAB285D3}" type="pres">
      <dgm:prSet presAssocID="{9060716B-72D0-4E01-B33B-33F73178B10D}" presName="hierChild4" presStyleCnt="0"/>
      <dgm:spPr/>
    </dgm:pt>
    <dgm:pt modelId="{903CDA01-6819-4108-ACA2-6824A6F91DFE}" type="pres">
      <dgm:prSet presAssocID="{9060716B-72D0-4E01-B33B-33F73178B10D}" presName="hierChild5" presStyleCnt="0"/>
      <dgm:spPr/>
    </dgm:pt>
    <dgm:pt modelId="{D795178D-9CED-4CC0-B23B-5A95E58E6B0A}" type="pres">
      <dgm:prSet presAssocID="{145879DD-D4BE-4F2D-9FD8-1E9C58BB77EA}" presName="hierChild3" presStyleCnt="0"/>
      <dgm:spPr/>
    </dgm:pt>
  </dgm:ptLst>
  <dgm:cxnLst>
    <dgm:cxn modelId="{8AF5DB53-377C-40D7-85D3-0FE953E95B33}" srcId="{145879DD-D4BE-4F2D-9FD8-1E9C58BB77EA}" destId="{9060716B-72D0-4E01-B33B-33F73178B10D}" srcOrd="3" destOrd="0" parTransId="{9038192A-9CE5-41A9-B8BC-1DB712E478A6}" sibTransId="{F0841C09-FF33-43B4-9CE3-3B172CF6DAF7}"/>
    <dgm:cxn modelId="{3AA076B7-E789-4517-AA5B-D6FAA304ED59}" type="presOf" srcId="{7EE52511-79DA-463C-AB97-707C46DB3314}" destId="{A0ED6DA1-C4B4-4DDA-9345-A3227F145F3D}" srcOrd="0" destOrd="0" presId="urn:microsoft.com/office/officeart/2005/8/layout/orgChart1"/>
    <dgm:cxn modelId="{8FD19158-EFDE-4674-B9B4-8161B0A85899}" type="presOf" srcId="{B93FF719-0CBB-4A1C-87EA-F3EDF163C8ED}" destId="{9548E886-5702-47DC-BBE7-FC8C09BAC0BD}" srcOrd="0" destOrd="0" presId="urn:microsoft.com/office/officeart/2005/8/layout/orgChart1"/>
    <dgm:cxn modelId="{9A59696E-053E-4FB3-8375-222A0D4F749F}" type="presOf" srcId="{9038192A-9CE5-41A9-B8BC-1DB712E478A6}" destId="{33E094DA-DFEB-482E-9DCC-4AEDCB62FE88}" srcOrd="0" destOrd="0" presId="urn:microsoft.com/office/officeart/2005/8/layout/orgChart1"/>
    <dgm:cxn modelId="{82F88008-458E-40F4-9F83-715180DD0442}" srcId="{696B87EE-AC16-4C3E-928E-F336C2ECFB7B}" destId="{145879DD-D4BE-4F2D-9FD8-1E9C58BB77EA}" srcOrd="0" destOrd="0" parTransId="{C5A4E3EF-E12A-4814-BCDE-416C62B25C8A}" sibTransId="{BB3FD994-46BF-4077-A228-A2DAC8D8EE75}"/>
    <dgm:cxn modelId="{861A9324-353E-4625-BDA7-55F4DBB2188D}" type="presOf" srcId="{46E71CC8-B907-43C6-8DBB-1459F45BFA18}" destId="{26042237-8313-478F-BB95-890B7E37443C}" srcOrd="0" destOrd="0" presId="urn:microsoft.com/office/officeart/2005/8/layout/orgChart1"/>
    <dgm:cxn modelId="{CFEDACEC-8B02-4E74-A395-6999B7742595}" type="presOf" srcId="{A2FBD647-3C9D-49FA-A128-6C8969928046}" destId="{BF282D7B-17F2-4803-AF09-D4D267BC50E4}" srcOrd="1" destOrd="0" presId="urn:microsoft.com/office/officeart/2005/8/layout/orgChart1"/>
    <dgm:cxn modelId="{238999C8-C2CF-48C6-B579-8D24EBF2CE84}" type="presOf" srcId="{D1F7462A-0CCC-434E-8631-1212B5C313E5}" destId="{37A530F6-CAA0-4844-BBB7-138743FFBC78}" srcOrd="0" destOrd="0" presId="urn:microsoft.com/office/officeart/2005/8/layout/orgChart1"/>
    <dgm:cxn modelId="{60391F3B-E7D7-425E-AA73-29928217DBA0}" srcId="{145879DD-D4BE-4F2D-9FD8-1E9C58BB77EA}" destId="{7D0C8DF9-86ED-44CD-A6FD-5E9E0A77D4E0}" srcOrd="2" destOrd="0" parTransId="{31DBB9F2-4F78-42DF-BDB3-E8F29C4AFFF8}" sibTransId="{570B15F2-6533-4F89-B64A-7DC4F6BE2C0A}"/>
    <dgm:cxn modelId="{4B89F862-CEC5-493F-8DCD-1BD835FA5C4E}" srcId="{1319FD0A-F3EF-4616-8D5D-CE81C055A95B}" destId="{F5E82500-AAA9-4A1A-8F7C-CFE53AC4E83D}" srcOrd="0" destOrd="0" parTransId="{D1F7462A-0CCC-434E-8631-1212B5C313E5}" sibTransId="{5A515D14-EA77-4858-95DC-5A7AC64C86EA}"/>
    <dgm:cxn modelId="{D0CF1E35-B77C-4A00-BBE4-BC340148E22B}" srcId="{A2FBD647-3C9D-49FA-A128-6C8969928046}" destId="{727E96EE-BF1D-456C-B656-C379C5C5CA44}" srcOrd="0" destOrd="0" parTransId="{B92C6818-BA6C-48B7-968C-E18FA85E7485}" sibTransId="{257CAEB1-8D0C-47C0-B721-185611DD8B33}"/>
    <dgm:cxn modelId="{82085C36-0D8A-4D50-8708-F28CD5D5A14A}" type="presOf" srcId="{1319FD0A-F3EF-4616-8D5D-CE81C055A95B}" destId="{DF719FE3-5BBD-4C98-9A47-BF8CB9C8F950}" srcOrd="1" destOrd="0" presId="urn:microsoft.com/office/officeart/2005/8/layout/orgChart1"/>
    <dgm:cxn modelId="{53BEB969-7940-4173-BFFE-D8CC14CF03FA}" srcId="{1319FD0A-F3EF-4616-8D5D-CE81C055A95B}" destId="{C136418D-B8B6-4FC8-AD25-BB4EBA06B0C5}" srcOrd="1" destOrd="0" parTransId="{A7AAFD57-E5F6-47F6-AF25-03B770187106}" sibTransId="{3773E80D-C308-4A36-AA30-C2176A02B653}"/>
    <dgm:cxn modelId="{16B14666-C219-4694-B84E-6BC22B01CACE}" type="presOf" srcId="{7EE52511-79DA-463C-AB97-707C46DB3314}" destId="{D74E32F7-434E-4671-8C15-C61C39106BF5}" srcOrd="1" destOrd="0" presId="urn:microsoft.com/office/officeart/2005/8/layout/orgChart1"/>
    <dgm:cxn modelId="{32DA2645-4B61-424F-B102-DBD81BD0AAC1}" type="presOf" srcId="{F5E82500-AAA9-4A1A-8F7C-CFE53AC4E83D}" destId="{CB9AFBC4-EAE7-4E6F-A44B-14B88929706F}" srcOrd="1" destOrd="0" presId="urn:microsoft.com/office/officeart/2005/8/layout/orgChart1"/>
    <dgm:cxn modelId="{332DFBC1-75AC-4F4B-9066-D17741E5AE78}" type="presOf" srcId="{F5E82500-AAA9-4A1A-8F7C-CFE53AC4E83D}" destId="{C22A4B58-CF83-4095-B1DF-D7F6FCEBEB5B}" srcOrd="0" destOrd="0" presId="urn:microsoft.com/office/officeart/2005/8/layout/orgChart1"/>
    <dgm:cxn modelId="{C6A0E26F-0009-4076-A26F-90F9B4334273}" type="presOf" srcId="{C6AB70F2-4322-4F44-8EAF-1B36744CEA41}" destId="{5AC41568-19A9-4316-A3FF-DDF58E0E4C96}" srcOrd="0" destOrd="0" presId="urn:microsoft.com/office/officeart/2005/8/layout/orgChart1"/>
    <dgm:cxn modelId="{67C7EC3B-EFCF-472D-B1A1-D6A610F762C2}" type="presOf" srcId="{696B87EE-AC16-4C3E-928E-F336C2ECFB7B}" destId="{AE1F47CA-C3D1-4D0D-A848-1784315B656C}" srcOrd="0" destOrd="0" presId="urn:microsoft.com/office/officeart/2005/8/layout/orgChart1"/>
    <dgm:cxn modelId="{65F9EC58-B8C3-4DAD-B2B6-EAEE85EB1517}" type="presOf" srcId="{B92C6818-BA6C-48B7-968C-E18FA85E7485}" destId="{6101FB42-E6E5-42F6-B069-9D231DBFBC6F}" srcOrd="0" destOrd="0" presId="urn:microsoft.com/office/officeart/2005/8/layout/orgChart1"/>
    <dgm:cxn modelId="{5B238626-0025-49EA-871F-27F1B4FEBFDF}" type="presOf" srcId="{F63A6FA9-9048-4D16-A8E8-BFD5168F732E}" destId="{291EF814-2F1E-4AB6-A64C-C9FDDCA85765}" srcOrd="0" destOrd="0" presId="urn:microsoft.com/office/officeart/2005/8/layout/orgChart1"/>
    <dgm:cxn modelId="{5ED1EDB6-BC4C-4E7D-8E9B-FEC6D5DBB40E}" srcId="{A2FBD647-3C9D-49FA-A128-6C8969928046}" destId="{C6AB70F2-4322-4F44-8EAF-1B36744CEA41}" srcOrd="2" destOrd="0" parTransId="{F63A6FA9-9048-4D16-A8E8-BFD5168F732E}" sibTransId="{727E24C1-A711-4B0B-B3E6-E2B8B967A6C0}"/>
    <dgm:cxn modelId="{F9EB8855-250C-4873-8B63-C2DF5B8E71C5}" type="presOf" srcId="{C136418D-B8B6-4FC8-AD25-BB4EBA06B0C5}" destId="{289BCFE3-9C6B-4B3C-A733-F0449FCF1329}" srcOrd="0" destOrd="0" presId="urn:microsoft.com/office/officeart/2005/8/layout/orgChart1"/>
    <dgm:cxn modelId="{C8713350-F19F-4A95-A2B8-D40E3381A623}" srcId="{145879DD-D4BE-4F2D-9FD8-1E9C58BB77EA}" destId="{7EE52511-79DA-463C-AB97-707C46DB3314}" srcOrd="0" destOrd="0" parTransId="{46E71CC8-B907-43C6-8DBB-1459F45BFA18}" sibTransId="{514E15D8-483F-4C17-B342-87A962B5066C}"/>
    <dgm:cxn modelId="{1198DA40-D98C-4D0F-9F96-181B4034E424}" type="presOf" srcId="{7D0C8DF9-86ED-44CD-A6FD-5E9E0A77D4E0}" destId="{BA7464C3-A2A1-4559-9349-DB3DBC2049AA}" srcOrd="0" destOrd="0" presId="urn:microsoft.com/office/officeart/2005/8/layout/orgChart1"/>
    <dgm:cxn modelId="{0BAE7310-B1CF-408E-8961-1D10F60F124B}" type="presOf" srcId="{31DBB9F2-4F78-42DF-BDB3-E8F29C4AFFF8}" destId="{CE7004F4-8F26-485F-B845-5E8F2F33B30E}" srcOrd="0" destOrd="0" presId="urn:microsoft.com/office/officeart/2005/8/layout/orgChart1"/>
    <dgm:cxn modelId="{8E8423A9-C8F4-484D-9DFA-0EC45B315C50}" type="presOf" srcId="{145879DD-D4BE-4F2D-9FD8-1E9C58BB77EA}" destId="{3833E002-D50F-42EC-974E-53413F9880C2}" srcOrd="0" destOrd="0" presId="urn:microsoft.com/office/officeart/2005/8/layout/orgChart1"/>
    <dgm:cxn modelId="{EB60E126-2D71-45BA-A7FE-7FF2FCB71701}" type="presOf" srcId="{F1B3A5CD-5790-4BD4-A8B9-ADFA1F255FB5}" destId="{CB5E2056-57EA-480F-8316-A86A7855DA14}" srcOrd="0" destOrd="0" presId="urn:microsoft.com/office/officeart/2005/8/layout/orgChart1"/>
    <dgm:cxn modelId="{FCAC42B1-CD65-4E94-9064-ED5BAEB85BB0}" type="presOf" srcId="{A2FBD647-3C9D-49FA-A128-6C8969928046}" destId="{35284892-4CAC-4DFA-89DA-205CB97E86DB}" srcOrd="0" destOrd="0" presId="urn:microsoft.com/office/officeart/2005/8/layout/orgChart1"/>
    <dgm:cxn modelId="{85B35A90-53E4-424F-9FE1-3944CE511F49}" type="presOf" srcId="{727E96EE-BF1D-456C-B656-C379C5C5CA44}" destId="{DB37B719-7951-40EB-A831-76EDA69A4E43}" srcOrd="0" destOrd="0" presId="urn:microsoft.com/office/officeart/2005/8/layout/orgChart1"/>
    <dgm:cxn modelId="{1AB7DFB9-EABB-4E34-AB65-D76AEF123906}" type="presOf" srcId="{9060716B-72D0-4E01-B33B-33F73178B10D}" destId="{A91A4D32-A4CE-42D9-A496-752C0DEE0F68}" srcOrd="0" destOrd="0" presId="urn:microsoft.com/office/officeart/2005/8/layout/orgChart1"/>
    <dgm:cxn modelId="{5FE4753A-69C1-4F49-810E-48C02D8826EB}" type="presOf" srcId="{C136418D-B8B6-4FC8-AD25-BB4EBA06B0C5}" destId="{CB768572-335B-422B-AA0A-8F171303B459}" srcOrd="1" destOrd="0" presId="urn:microsoft.com/office/officeart/2005/8/layout/orgChart1"/>
    <dgm:cxn modelId="{E903D697-A77C-4767-9959-BA9631FC8B22}" srcId="{A2FBD647-3C9D-49FA-A128-6C8969928046}" destId="{1319FD0A-F3EF-4616-8D5D-CE81C055A95B}" srcOrd="1" destOrd="0" parTransId="{B93FF719-0CBB-4A1C-87EA-F3EDF163C8ED}" sibTransId="{F76C72C9-D980-4B61-9D8F-5BFE6329E30C}"/>
    <dgm:cxn modelId="{05DE9D7C-E2AE-4C55-B0E9-3D2A34B87FDE}" type="presOf" srcId="{9060716B-72D0-4E01-B33B-33F73178B10D}" destId="{67BFB4E0-BF33-4E70-B23A-C986682F0875}" srcOrd="1" destOrd="0" presId="urn:microsoft.com/office/officeart/2005/8/layout/orgChart1"/>
    <dgm:cxn modelId="{DEBD02BF-0466-4728-ACB1-7D0C7B1CBD29}" type="presOf" srcId="{A7AAFD57-E5F6-47F6-AF25-03B770187106}" destId="{03897E92-DFB5-4B6A-9D8D-B7FA35C73B82}" srcOrd="0" destOrd="0" presId="urn:microsoft.com/office/officeart/2005/8/layout/orgChart1"/>
    <dgm:cxn modelId="{FB7DE16E-1510-4B7A-8587-308A7F121AA3}" srcId="{145879DD-D4BE-4F2D-9FD8-1E9C58BB77EA}" destId="{A2FBD647-3C9D-49FA-A128-6C8969928046}" srcOrd="1" destOrd="0" parTransId="{F1B3A5CD-5790-4BD4-A8B9-ADFA1F255FB5}" sibTransId="{E7D55841-B887-45FE-AEDF-AB035B639BF6}"/>
    <dgm:cxn modelId="{36BAC4A1-EA50-4F3B-B8EE-FFA7FB0562DA}" type="presOf" srcId="{727E96EE-BF1D-456C-B656-C379C5C5CA44}" destId="{E49BBE50-54E5-4B73-AE50-28BE0BBFCE4C}" srcOrd="1" destOrd="0" presId="urn:microsoft.com/office/officeart/2005/8/layout/orgChart1"/>
    <dgm:cxn modelId="{19E084D5-BEE3-4869-B922-260DAAB825A0}" type="presOf" srcId="{145879DD-D4BE-4F2D-9FD8-1E9C58BB77EA}" destId="{2D6DA449-9353-4126-A75E-6A7FB7F42E41}" srcOrd="1" destOrd="0" presId="urn:microsoft.com/office/officeart/2005/8/layout/orgChart1"/>
    <dgm:cxn modelId="{1080E028-6399-40CD-A206-A1E0DD9B022B}" type="presOf" srcId="{7D0C8DF9-86ED-44CD-A6FD-5E9E0A77D4E0}" destId="{5991F03F-14D0-4FCD-8882-09D5ED7DA375}" srcOrd="1" destOrd="0" presId="urn:microsoft.com/office/officeart/2005/8/layout/orgChart1"/>
    <dgm:cxn modelId="{DA6980D3-7CDC-44E7-BECF-76AE517607D3}" type="presOf" srcId="{1319FD0A-F3EF-4616-8D5D-CE81C055A95B}" destId="{E7A9937C-657A-40D1-986C-E131FF255220}" srcOrd="0" destOrd="0" presId="urn:microsoft.com/office/officeart/2005/8/layout/orgChart1"/>
    <dgm:cxn modelId="{5F0C5F62-6EDE-4703-AEEB-53025699A583}" type="presOf" srcId="{C6AB70F2-4322-4F44-8EAF-1B36744CEA41}" destId="{8F390239-44FD-4E72-A010-27FC1B900BE7}" srcOrd="1" destOrd="0" presId="urn:microsoft.com/office/officeart/2005/8/layout/orgChart1"/>
    <dgm:cxn modelId="{224E7A03-D09B-42DA-BB4A-DD3E377966B6}" type="presParOf" srcId="{AE1F47CA-C3D1-4D0D-A848-1784315B656C}" destId="{AFCB0665-FA31-442B-B814-42B93F5A3083}" srcOrd="0" destOrd="0" presId="urn:microsoft.com/office/officeart/2005/8/layout/orgChart1"/>
    <dgm:cxn modelId="{0946B5C1-3E55-4A6A-8458-7A3024A73DE6}" type="presParOf" srcId="{AFCB0665-FA31-442B-B814-42B93F5A3083}" destId="{C995178E-A80D-48B8-B95F-E8ABA4CE2A67}" srcOrd="0" destOrd="0" presId="urn:microsoft.com/office/officeart/2005/8/layout/orgChart1"/>
    <dgm:cxn modelId="{A516A298-0A24-4F33-B214-06D526D70601}" type="presParOf" srcId="{C995178E-A80D-48B8-B95F-E8ABA4CE2A67}" destId="{3833E002-D50F-42EC-974E-53413F9880C2}" srcOrd="0" destOrd="0" presId="urn:microsoft.com/office/officeart/2005/8/layout/orgChart1"/>
    <dgm:cxn modelId="{4638A8E1-BC3F-442F-B500-68F305549BAE}" type="presParOf" srcId="{C995178E-A80D-48B8-B95F-E8ABA4CE2A67}" destId="{2D6DA449-9353-4126-A75E-6A7FB7F42E41}" srcOrd="1" destOrd="0" presId="urn:microsoft.com/office/officeart/2005/8/layout/orgChart1"/>
    <dgm:cxn modelId="{36A6FD40-D70E-4ADE-A98E-4C9CE08D8426}" type="presParOf" srcId="{AFCB0665-FA31-442B-B814-42B93F5A3083}" destId="{E3B21CE3-722E-41DB-A2F1-43DDD933E18C}" srcOrd="1" destOrd="0" presId="urn:microsoft.com/office/officeart/2005/8/layout/orgChart1"/>
    <dgm:cxn modelId="{C5D52582-06EA-4E1C-920A-EFCDCF44CFD8}" type="presParOf" srcId="{E3B21CE3-722E-41DB-A2F1-43DDD933E18C}" destId="{26042237-8313-478F-BB95-890B7E37443C}" srcOrd="0" destOrd="0" presId="urn:microsoft.com/office/officeart/2005/8/layout/orgChart1"/>
    <dgm:cxn modelId="{427DA9A0-7B63-4B85-A202-9C317A0BE740}" type="presParOf" srcId="{E3B21CE3-722E-41DB-A2F1-43DDD933E18C}" destId="{2BF97862-7451-4384-9630-6E74CF94F3AB}" srcOrd="1" destOrd="0" presId="urn:microsoft.com/office/officeart/2005/8/layout/orgChart1"/>
    <dgm:cxn modelId="{91BFF115-9339-40AB-AC6B-B10F038E295E}" type="presParOf" srcId="{2BF97862-7451-4384-9630-6E74CF94F3AB}" destId="{D890A1A8-A997-4F74-8A55-DB1266FCA64B}" srcOrd="0" destOrd="0" presId="urn:microsoft.com/office/officeart/2005/8/layout/orgChart1"/>
    <dgm:cxn modelId="{39325CF4-BB19-430E-808A-2FAC30F2F9F3}" type="presParOf" srcId="{D890A1A8-A997-4F74-8A55-DB1266FCA64B}" destId="{A0ED6DA1-C4B4-4DDA-9345-A3227F145F3D}" srcOrd="0" destOrd="0" presId="urn:microsoft.com/office/officeart/2005/8/layout/orgChart1"/>
    <dgm:cxn modelId="{45F72F95-B58C-4519-BC1A-FA1434C41AD8}" type="presParOf" srcId="{D890A1A8-A997-4F74-8A55-DB1266FCA64B}" destId="{D74E32F7-434E-4671-8C15-C61C39106BF5}" srcOrd="1" destOrd="0" presId="urn:microsoft.com/office/officeart/2005/8/layout/orgChart1"/>
    <dgm:cxn modelId="{AE94187D-3E39-44FF-8E15-B18F176E86F8}" type="presParOf" srcId="{2BF97862-7451-4384-9630-6E74CF94F3AB}" destId="{42E62FFE-D508-4792-A709-5DAF4DE508DC}" srcOrd="1" destOrd="0" presId="urn:microsoft.com/office/officeart/2005/8/layout/orgChart1"/>
    <dgm:cxn modelId="{D227A215-9DA4-4C47-B975-A57E30D0C673}" type="presParOf" srcId="{2BF97862-7451-4384-9630-6E74CF94F3AB}" destId="{05412E02-AAEB-44AD-85FC-0AA4DE74F126}" srcOrd="2" destOrd="0" presId="urn:microsoft.com/office/officeart/2005/8/layout/orgChart1"/>
    <dgm:cxn modelId="{1C777753-760C-4391-A34E-549D44E0A5FC}" type="presParOf" srcId="{E3B21CE3-722E-41DB-A2F1-43DDD933E18C}" destId="{CB5E2056-57EA-480F-8316-A86A7855DA14}" srcOrd="2" destOrd="0" presId="urn:microsoft.com/office/officeart/2005/8/layout/orgChart1"/>
    <dgm:cxn modelId="{9B6BE658-CAA0-412C-BD74-CA71290D6877}" type="presParOf" srcId="{E3B21CE3-722E-41DB-A2F1-43DDD933E18C}" destId="{379DFD29-EB07-4CAA-A659-B5D57F5FC2F5}" srcOrd="3" destOrd="0" presId="urn:microsoft.com/office/officeart/2005/8/layout/orgChart1"/>
    <dgm:cxn modelId="{90403D74-9E8F-4026-828F-7BA75C6431A1}" type="presParOf" srcId="{379DFD29-EB07-4CAA-A659-B5D57F5FC2F5}" destId="{2B119B02-9FA9-47C2-8BF8-3D689F7401C4}" srcOrd="0" destOrd="0" presId="urn:microsoft.com/office/officeart/2005/8/layout/orgChart1"/>
    <dgm:cxn modelId="{9959885F-1365-4CA4-9D86-3942AFC52627}" type="presParOf" srcId="{2B119B02-9FA9-47C2-8BF8-3D689F7401C4}" destId="{35284892-4CAC-4DFA-89DA-205CB97E86DB}" srcOrd="0" destOrd="0" presId="urn:microsoft.com/office/officeart/2005/8/layout/orgChart1"/>
    <dgm:cxn modelId="{C2C9F75B-8AA0-4873-98E1-C4039A91EC7D}" type="presParOf" srcId="{2B119B02-9FA9-47C2-8BF8-3D689F7401C4}" destId="{BF282D7B-17F2-4803-AF09-D4D267BC50E4}" srcOrd="1" destOrd="0" presId="urn:microsoft.com/office/officeart/2005/8/layout/orgChart1"/>
    <dgm:cxn modelId="{C014F849-5613-48F8-BB26-2C66BC531E1C}" type="presParOf" srcId="{379DFD29-EB07-4CAA-A659-B5D57F5FC2F5}" destId="{529FBB76-7500-4454-89B5-312CC106B02B}" srcOrd="1" destOrd="0" presId="urn:microsoft.com/office/officeart/2005/8/layout/orgChart1"/>
    <dgm:cxn modelId="{082D0021-ED0C-43FF-ACD5-446B335BEE06}" type="presParOf" srcId="{529FBB76-7500-4454-89B5-312CC106B02B}" destId="{6101FB42-E6E5-42F6-B069-9D231DBFBC6F}" srcOrd="0" destOrd="0" presId="urn:microsoft.com/office/officeart/2005/8/layout/orgChart1"/>
    <dgm:cxn modelId="{305DA6D3-C9E3-4702-A19E-C3B5538DA927}" type="presParOf" srcId="{529FBB76-7500-4454-89B5-312CC106B02B}" destId="{ADC844CC-13D0-43CC-B196-87B2A3428A58}" srcOrd="1" destOrd="0" presId="urn:microsoft.com/office/officeart/2005/8/layout/orgChart1"/>
    <dgm:cxn modelId="{99B36362-2B18-4936-931F-A7B2713E0927}" type="presParOf" srcId="{ADC844CC-13D0-43CC-B196-87B2A3428A58}" destId="{BD539C5A-AEBB-4B17-822A-43CC7CED2969}" srcOrd="0" destOrd="0" presId="urn:microsoft.com/office/officeart/2005/8/layout/orgChart1"/>
    <dgm:cxn modelId="{FDF7A6FD-37FB-4605-B8AE-B0D131BEA2CE}" type="presParOf" srcId="{BD539C5A-AEBB-4B17-822A-43CC7CED2969}" destId="{DB37B719-7951-40EB-A831-76EDA69A4E43}" srcOrd="0" destOrd="0" presId="urn:microsoft.com/office/officeart/2005/8/layout/orgChart1"/>
    <dgm:cxn modelId="{5B843403-4569-4CA1-A780-912216C0E0D5}" type="presParOf" srcId="{BD539C5A-AEBB-4B17-822A-43CC7CED2969}" destId="{E49BBE50-54E5-4B73-AE50-28BE0BBFCE4C}" srcOrd="1" destOrd="0" presId="urn:microsoft.com/office/officeart/2005/8/layout/orgChart1"/>
    <dgm:cxn modelId="{D35CFD7F-B5C9-4574-A994-4CF47401D522}" type="presParOf" srcId="{ADC844CC-13D0-43CC-B196-87B2A3428A58}" destId="{301D1C42-014D-4E38-B37A-A0A31B98AA20}" srcOrd="1" destOrd="0" presId="urn:microsoft.com/office/officeart/2005/8/layout/orgChart1"/>
    <dgm:cxn modelId="{4D619538-3460-4BAE-B0DD-DE1FFDA9CD75}" type="presParOf" srcId="{ADC844CC-13D0-43CC-B196-87B2A3428A58}" destId="{08317661-0B21-4DA2-82D6-C442A82B2230}" srcOrd="2" destOrd="0" presId="urn:microsoft.com/office/officeart/2005/8/layout/orgChart1"/>
    <dgm:cxn modelId="{242CD1A8-ABF0-41A9-A519-5406972D8BEB}" type="presParOf" srcId="{529FBB76-7500-4454-89B5-312CC106B02B}" destId="{9548E886-5702-47DC-BBE7-FC8C09BAC0BD}" srcOrd="2" destOrd="0" presId="urn:microsoft.com/office/officeart/2005/8/layout/orgChart1"/>
    <dgm:cxn modelId="{8C1B35CC-A27F-4B0E-939C-A5FF0D7C26DE}" type="presParOf" srcId="{529FBB76-7500-4454-89B5-312CC106B02B}" destId="{C7AF5C03-4F4A-4575-A93E-91B3E77D7B55}" srcOrd="3" destOrd="0" presId="urn:microsoft.com/office/officeart/2005/8/layout/orgChart1"/>
    <dgm:cxn modelId="{6370E764-1619-4252-9BF8-90D60AFC43A3}" type="presParOf" srcId="{C7AF5C03-4F4A-4575-A93E-91B3E77D7B55}" destId="{838EFD9B-89E9-4E5A-B723-B4A5C2B6195E}" srcOrd="0" destOrd="0" presId="urn:microsoft.com/office/officeart/2005/8/layout/orgChart1"/>
    <dgm:cxn modelId="{F02F2759-DA01-49C7-92CA-4E44A7320CA6}" type="presParOf" srcId="{838EFD9B-89E9-4E5A-B723-B4A5C2B6195E}" destId="{E7A9937C-657A-40D1-986C-E131FF255220}" srcOrd="0" destOrd="0" presId="urn:microsoft.com/office/officeart/2005/8/layout/orgChart1"/>
    <dgm:cxn modelId="{C483AD2D-2CE1-4176-9A0B-3283FCDE4A57}" type="presParOf" srcId="{838EFD9B-89E9-4E5A-B723-B4A5C2B6195E}" destId="{DF719FE3-5BBD-4C98-9A47-BF8CB9C8F950}" srcOrd="1" destOrd="0" presId="urn:microsoft.com/office/officeart/2005/8/layout/orgChart1"/>
    <dgm:cxn modelId="{1B5E4DDF-B6A9-48F7-9395-275217E9F2EA}" type="presParOf" srcId="{C7AF5C03-4F4A-4575-A93E-91B3E77D7B55}" destId="{64D850A2-F4CA-44A8-943E-A333741DBBA3}" srcOrd="1" destOrd="0" presId="urn:microsoft.com/office/officeart/2005/8/layout/orgChart1"/>
    <dgm:cxn modelId="{4165B626-548A-4EEC-A211-980314215136}" type="presParOf" srcId="{64D850A2-F4CA-44A8-943E-A333741DBBA3}" destId="{37A530F6-CAA0-4844-BBB7-138743FFBC78}" srcOrd="0" destOrd="0" presId="urn:microsoft.com/office/officeart/2005/8/layout/orgChart1"/>
    <dgm:cxn modelId="{A722ED25-E030-4EA3-9E68-9444DD17C60D}" type="presParOf" srcId="{64D850A2-F4CA-44A8-943E-A333741DBBA3}" destId="{C89E9ACA-9C98-40D2-8835-F95F0A1BB754}" srcOrd="1" destOrd="0" presId="urn:microsoft.com/office/officeart/2005/8/layout/orgChart1"/>
    <dgm:cxn modelId="{EFF5B553-9D8C-44B5-8628-A28BCEF4AFAC}" type="presParOf" srcId="{C89E9ACA-9C98-40D2-8835-F95F0A1BB754}" destId="{3EA6A6BF-A3B5-46D4-99BC-DDF7E8A38ADB}" srcOrd="0" destOrd="0" presId="urn:microsoft.com/office/officeart/2005/8/layout/orgChart1"/>
    <dgm:cxn modelId="{B4C1335C-32EC-4298-99C4-CA6E94F9EA0F}" type="presParOf" srcId="{3EA6A6BF-A3B5-46D4-99BC-DDF7E8A38ADB}" destId="{C22A4B58-CF83-4095-B1DF-D7F6FCEBEB5B}" srcOrd="0" destOrd="0" presId="urn:microsoft.com/office/officeart/2005/8/layout/orgChart1"/>
    <dgm:cxn modelId="{1425FC6E-836A-474F-8E8C-91ADF512814F}" type="presParOf" srcId="{3EA6A6BF-A3B5-46D4-99BC-DDF7E8A38ADB}" destId="{CB9AFBC4-EAE7-4E6F-A44B-14B88929706F}" srcOrd="1" destOrd="0" presId="urn:microsoft.com/office/officeart/2005/8/layout/orgChart1"/>
    <dgm:cxn modelId="{9E1F079D-1CA7-42C1-8F6B-C852179D1FAC}" type="presParOf" srcId="{C89E9ACA-9C98-40D2-8835-F95F0A1BB754}" destId="{B8B83908-163B-4452-B327-34B618006984}" srcOrd="1" destOrd="0" presId="urn:microsoft.com/office/officeart/2005/8/layout/orgChart1"/>
    <dgm:cxn modelId="{74D64964-AAE7-4373-9A74-BFA654EBB18C}" type="presParOf" srcId="{C89E9ACA-9C98-40D2-8835-F95F0A1BB754}" destId="{40057EAE-729D-4AA5-9C7D-30793CA6EFCE}" srcOrd="2" destOrd="0" presId="urn:microsoft.com/office/officeart/2005/8/layout/orgChart1"/>
    <dgm:cxn modelId="{39019B53-95A5-4F83-BD85-8D500951B91A}" type="presParOf" srcId="{64D850A2-F4CA-44A8-943E-A333741DBBA3}" destId="{03897E92-DFB5-4B6A-9D8D-B7FA35C73B82}" srcOrd="2" destOrd="0" presId="urn:microsoft.com/office/officeart/2005/8/layout/orgChart1"/>
    <dgm:cxn modelId="{1C4680EC-BB5C-423F-BC41-9E84BAD44387}" type="presParOf" srcId="{64D850A2-F4CA-44A8-943E-A333741DBBA3}" destId="{CF1BE408-0FD9-4882-BA79-7BEA42581C23}" srcOrd="3" destOrd="0" presId="urn:microsoft.com/office/officeart/2005/8/layout/orgChart1"/>
    <dgm:cxn modelId="{5C74C562-D0A8-4B56-BB65-49C2E2675F83}" type="presParOf" srcId="{CF1BE408-0FD9-4882-BA79-7BEA42581C23}" destId="{7C3B81F7-3450-40B8-90C7-9EDE9CB5E246}" srcOrd="0" destOrd="0" presId="urn:microsoft.com/office/officeart/2005/8/layout/orgChart1"/>
    <dgm:cxn modelId="{0C40D625-5BC4-4268-B273-908808F2506E}" type="presParOf" srcId="{7C3B81F7-3450-40B8-90C7-9EDE9CB5E246}" destId="{289BCFE3-9C6B-4B3C-A733-F0449FCF1329}" srcOrd="0" destOrd="0" presId="urn:microsoft.com/office/officeart/2005/8/layout/orgChart1"/>
    <dgm:cxn modelId="{DA87C751-D27E-4F29-AB02-8C5E9D7B11F3}" type="presParOf" srcId="{7C3B81F7-3450-40B8-90C7-9EDE9CB5E246}" destId="{CB768572-335B-422B-AA0A-8F171303B459}" srcOrd="1" destOrd="0" presId="urn:microsoft.com/office/officeart/2005/8/layout/orgChart1"/>
    <dgm:cxn modelId="{77ED0D5D-9E7E-448A-9CD5-0B3FC83F8C8D}" type="presParOf" srcId="{CF1BE408-0FD9-4882-BA79-7BEA42581C23}" destId="{EA895FC3-25E1-4995-B3DC-714B4794750D}" srcOrd="1" destOrd="0" presId="urn:microsoft.com/office/officeart/2005/8/layout/orgChart1"/>
    <dgm:cxn modelId="{0B3497AD-A873-4A33-B54E-F4940605ADDF}" type="presParOf" srcId="{CF1BE408-0FD9-4882-BA79-7BEA42581C23}" destId="{01FF837B-A399-4FE6-BEAC-CB990ABB8F90}" srcOrd="2" destOrd="0" presId="urn:microsoft.com/office/officeart/2005/8/layout/orgChart1"/>
    <dgm:cxn modelId="{0D3EFCA5-DE8C-489F-867F-94D9554DF920}" type="presParOf" srcId="{C7AF5C03-4F4A-4575-A93E-91B3E77D7B55}" destId="{CB551C83-FE7E-4DCD-8995-348BB9AA825A}" srcOrd="2" destOrd="0" presId="urn:microsoft.com/office/officeart/2005/8/layout/orgChart1"/>
    <dgm:cxn modelId="{81E32517-CC84-4BF4-8DA8-EA90CE9710DE}" type="presParOf" srcId="{529FBB76-7500-4454-89B5-312CC106B02B}" destId="{291EF814-2F1E-4AB6-A64C-C9FDDCA85765}" srcOrd="4" destOrd="0" presId="urn:microsoft.com/office/officeart/2005/8/layout/orgChart1"/>
    <dgm:cxn modelId="{E2D58B11-B8C6-4E7B-A69E-B6847F47C180}" type="presParOf" srcId="{529FBB76-7500-4454-89B5-312CC106B02B}" destId="{4D9BCE60-04AC-410F-B0BA-FCD4E8909E09}" srcOrd="5" destOrd="0" presId="urn:microsoft.com/office/officeart/2005/8/layout/orgChart1"/>
    <dgm:cxn modelId="{C5F856EC-E952-4356-A65C-A5A9CF220F59}" type="presParOf" srcId="{4D9BCE60-04AC-410F-B0BA-FCD4E8909E09}" destId="{DA436598-9AE3-4C2C-8F5D-39B0A0D7D724}" srcOrd="0" destOrd="0" presId="urn:microsoft.com/office/officeart/2005/8/layout/orgChart1"/>
    <dgm:cxn modelId="{DFE2DBBC-294A-422C-87F7-447E329117A0}" type="presParOf" srcId="{DA436598-9AE3-4C2C-8F5D-39B0A0D7D724}" destId="{5AC41568-19A9-4316-A3FF-DDF58E0E4C96}" srcOrd="0" destOrd="0" presId="urn:microsoft.com/office/officeart/2005/8/layout/orgChart1"/>
    <dgm:cxn modelId="{0A01EA0A-9AD2-4881-BBBD-242E51BD2F8A}" type="presParOf" srcId="{DA436598-9AE3-4C2C-8F5D-39B0A0D7D724}" destId="{8F390239-44FD-4E72-A010-27FC1B900BE7}" srcOrd="1" destOrd="0" presId="urn:microsoft.com/office/officeart/2005/8/layout/orgChart1"/>
    <dgm:cxn modelId="{D6DB0AE9-A7FB-457E-8EE3-C938622799F4}" type="presParOf" srcId="{4D9BCE60-04AC-410F-B0BA-FCD4E8909E09}" destId="{FB06758A-147C-41F4-901F-E826C5FF15C3}" srcOrd="1" destOrd="0" presId="urn:microsoft.com/office/officeart/2005/8/layout/orgChart1"/>
    <dgm:cxn modelId="{A39F4401-C64B-4689-9400-89DBB6363CB2}" type="presParOf" srcId="{4D9BCE60-04AC-410F-B0BA-FCD4E8909E09}" destId="{0A006285-6FC6-49D4-B3B5-57F5A417142D}" srcOrd="2" destOrd="0" presId="urn:microsoft.com/office/officeart/2005/8/layout/orgChart1"/>
    <dgm:cxn modelId="{47CC8AF3-011A-4A4A-B819-B7AB9C73BAB1}" type="presParOf" srcId="{379DFD29-EB07-4CAA-A659-B5D57F5FC2F5}" destId="{B90B5655-C585-4C19-ADDA-ECF8AAB6F78B}" srcOrd="2" destOrd="0" presId="urn:microsoft.com/office/officeart/2005/8/layout/orgChart1"/>
    <dgm:cxn modelId="{E1F3EEB8-4EB0-4162-8F6B-34E86CD985D4}" type="presParOf" srcId="{E3B21CE3-722E-41DB-A2F1-43DDD933E18C}" destId="{CE7004F4-8F26-485F-B845-5E8F2F33B30E}" srcOrd="4" destOrd="0" presId="urn:microsoft.com/office/officeart/2005/8/layout/orgChart1"/>
    <dgm:cxn modelId="{81714AD6-E0FE-4FDD-8E62-37FFCC28AB4F}" type="presParOf" srcId="{E3B21CE3-722E-41DB-A2F1-43DDD933E18C}" destId="{FD42D91C-3643-471B-9FBC-8F8A549DB760}" srcOrd="5" destOrd="0" presId="urn:microsoft.com/office/officeart/2005/8/layout/orgChart1"/>
    <dgm:cxn modelId="{C93108A7-71C5-454C-BB33-9EDFBA9B6DE4}" type="presParOf" srcId="{FD42D91C-3643-471B-9FBC-8F8A549DB760}" destId="{60B68840-0FC7-43DD-A752-488CD14A1D7D}" srcOrd="0" destOrd="0" presId="urn:microsoft.com/office/officeart/2005/8/layout/orgChart1"/>
    <dgm:cxn modelId="{6B994FA2-EE5C-4A30-A822-8C56D84E618F}" type="presParOf" srcId="{60B68840-0FC7-43DD-A752-488CD14A1D7D}" destId="{BA7464C3-A2A1-4559-9349-DB3DBC2049AA}" srcOrd="0" destOrd="0" presId="urn:microsoft.com/office/officeart/2005/8/layout/orgChart1"/>
    <dgm:cxn modelId="{994B247C-78AE-4930-BF9D-A2679A403FD3}" type="presParOf" srcId="{60B68840-0FC7-43DD-A752-488CD14A1D7D}" destId="{5991F03F-14D0-4FCD-8882-09D5ED7DA375}" srcOrd="1" destOrd="0" presId="urn:microsoft.com/office/officeart/2005/8/layout/orgChart1"/>
    <dgm:cxn modelId="{AB8724A6-BD3D-430F-BB3B-7C3D5ECD6F6C}" type="presParOf" srcId="{FD42D91C-3643-471B-9FBC-8F8A549DB760}" destId="{A8E51424-4F1D-46E2-8A81-CB4F7398F819}" srcOrd="1" destOrd="0" presId="urn:microsoft.com/office/officeart/2005/8/layout/orgChart1"/>
    <dgm:cxn modelId="{15A9C3BE-1F0B-417B-A46C-2000076D08EF}" type="presParOf" srcId="{FD42D91C-3643-471B-9FBC-8F8A549DB760}" destId="{EBA810EF-B2B0-425C-A597-3FA484E5AE30}" srcOrd="2" destOrd="0" presId="urn:microsoft.com/office/officeart/2005/8/layout/orgChart1"/>
    <dgm:cxn modelId="{1B56622B-B6CF-4D95-AB6F-F6A0E39B374C}" type="presParOf" srcId="{E3B21CE3-722E-41DB-A2F1-43DDD933E18C}" destId="{33E094DA-DFEB-482E-9DCC-4AEDCB62FE88}" srcOrd="6" destOrd="0" presId="urn:microsoft.com/office/officeart/2005/8/layout/orgChart1"/>
    <dgm:cxn modelId="{1E1BCA19-64E9-4014-A8B3-47F3436C2A4A}" type="presParOf" srcId="{E3B21CE3-722E-41DB-A2F1-43DDD933E18C}" destId="{D844DB04-9700-4E1D-BF5A-CC71CE16CA05}" srcOrd="7" destOrd="0" presId="urn:microsoft.com/office/officeart/2005/8/layout/orgChart1"/>
    <dgm:cxn modelId="{AC8EB303-B1FA-49F9-87AE-9806A7AD4413}" type="presParOf" srcId="{D844DB04-9700-4E1D-BF5A-CC71CE16CA05}" destId="{5680A88F-2D93-454F-BF96-AF5262323BDA}" srcOrd="0" destOrd="0" presId="urn:microsoft.com/office/officeart/2005/8/layout/orgChart1"/>
    <dgm:cxn modelId="{C022D7C4-147E-4D67-83C4-923F6BCB564C}" type="presParOf" srcId="{5680A88F-2D93-454F-BF96-AF5262323BDA}" destId="{A91A4D32-A4CE-42D9-A496-752C0DEE0F68}" srcOrd="0" destOrd="0" presId="urn:microsoft.com/office/officeart/2005/8/layout/orgChart1"/>
    <dgm:cxn modelId="{5AF448E8-80C8-4787-BEBC-3DE88A333A75}" type="presParOf" srcId="{5680A88F-2D93-454F-BF96-AF5262323BDA}" destId="{67BFB4E0-BF33-4E70-B23A-C986682F0875}" srcOrd="1" destOrd="0" presId="urn:microsoft.com/office/officeart/2005/8/layout/orgChart1"/>
    <dgm:cxn modelId="{65EA5644-62B1-4C67-9A36-950499C53CE9}" type="presParOf" srcId="{D844DB04-9700-4E1D-BF5A-CC71CE16CA05}" destId="{2BA8A2F6-55DB-4680-BC79-50CDAAB285D3}" srcOrd="1" destOrd="0" presId="urn:microsoft.com/office/officeart/2005/8/layout/orgChart1"/>
    <dgm:cxn modelId="{DCE37A5A-D7D3-4634-9014-E4143BE4DFE9}" type="presParOf" srcId="{D844DB04-9700-4E1D-BF5A-CC71CE16CA05}" destId="{903CDA01-6819-4108-ACA2-6824A6F91DFE}" srcOrd="2" destOrd="0" presId="urn:microsoft.com/office/officeart/2005/8/layout/orgChart1"/>
    <dgm:cxn modelId="{B075D97C-654C-45B8-B7D6-B3D781CDBF38}" type="presParOf" srcId="{AFCB0665-FA31-442B-B814-42B93F5A3083}" destId="{D795178D-9CED-4CC0-B23B-5A95E58E6B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A22421-D376-441C-8652-16487BF3AC01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B8E211-B19A-431D-BC32-4E47D0AC5816}">
      <dgm:prSet phldrT="[Текст]"/>
      <dgm:spPr/>
      <dgm:t>
        <a:bodyPr/>
        <a:lstStyle/>
        <a:p>
          <a:r>
            <a:rPr lang="en-US" dirty="0" smtClean="0"/>
            <a:t>default</a:t>
          </a:r>
          <a:endParaRPr lang="ru-RU" dirty="0"/>
        </a:p>
      </dgm:t>
    </dgm:pt>
    <dgm:pt modelId="{7D53F569-2DAB-48B3-90CB-964DA40C303B}" type="parTrans" cxnId="{7F6A0405-5CA5-4444-AB3A-6AFF8E195031}">
      <dgm:prSet/>
      <dgm:spPr/>
      <dgm:t>
        <a:bodyPr/>
        <a:lstStyle/>
        <a:p>
          <a:endParaRPr lang="ru-RU"/>
        </a:p>
      </dgm:t>
    </dgm:pt>
    <dgm:pt modelId="{610B1C4D-248E-4602-9655-A772DD465E9D}" type="sibTrans" cxnId="{7F6A0405-5CA5-4444-AB3A-6AFF8E195031}">
      <dgm:prSet/>
      <dgm:spPr/>
      <dgm:t>
        <a:bodyPr/>
        <a:lstStyle/>
        <a:p>
          <a:endParaRPr lang="ru-RU"/>
        </a:p>
      </dgm:t>
    </dgm:pt>
    <dgm:pt modelId="{0D6B9426-F9A9-47AA-B59A-2D223BDF312F}">
      <dgm:prSet phldrT="[Текст]"/>
      <dgm:spPr/>
      <dgm:t>
        <a:bodyPr/>
        <a:lstStyle/>
        <a:p>
          <a:r>
            <a:rPr lang="en-US" dirty="0" smtClean="0"/>
            <a:t>cat1</a:t>
          </a:r>
          <a:endParaRPr lang="ru-RU" dirty="0"/>
        </a:p>
      </dgm:t>
    </dgm:pt>
    <dgm:pt modelId="{6F9ADF03-B8CF-447D-9198-5573BF6B5E2F}" type="parTrans" cxnId="{BC14904A-137E-4609-910E-F4CA8A07CCFF}">
      <dgm:prSet/>
      <dgm:spPr/>
      <dgm:t>
        <a:bodyPr/>
        <a:lstStyle/>
        <a:p>
          <a:endParaRPr lang="ru-RU"/>
        </a:p>
      </dgm:t>
    </dgm:pt>
    <dgm:pt modelId="{62FD4A09-57B4-4301-B90A-AFC0463630E9}" type="sibTrans" cxnId="{BC14904A-137E-4609-910E-F4CA8A07CCFF}">
      <dgm:prSet/>
      <dgm:spPr/>
      <dgm:t>
        <a:bodyPr/>
        <a:lstStyle/>
        <a:p>
          <a:endParaRPr lang="ru-RU"/>
        </a:p>
      </dgm:t>
    </dgm:pt>
    <dgm:pt modelId="{9D5E6150-5B03-4E1F-BCBA-AF5E9DEBF88A}">
      <dgm:prSet phldrT="[Текст]"/>
      <dgm:spPr/>
      <dgm:t>
        <a:bodyPr/>
        <a:lstStyle/>
        <a:p>
          <a:r>
            <a:rPr lang="en-US" dirty="0" smtClean="0"/>
            <a:t>BOOK</a:t>
          </a:r>
          <a:endParaRPr lang="ru-RU" dirty="0"/>
        </a:p>
      </dgm:t>
    </dgm:pt>
    <dgm:pt modelId="{AD247439-C679-43D8-9B75-4E477E08C93D}" type="parTrans" cxnId="{321A2C69-021C-4215-BB3B-7E4D73245A9C}">
      <dgm:prSet/>
      <dgm:spPr/>
      <dgm:t>
        <a:bodyPr/>
        <a:lstStyle/>
        <a:p>
          <a:endParaRPr lang="ru-RU"/>
        </a:p>
      </dgm:t>
    </dgm:pt>
    <dgm:pt modelId="{634DC252-A92A-4501-9535-96AF7F14C470}" type="sibTrans" cxnId="{321A2C69-021C-4215-BB3B-7E4D73245A9C}">
      <dgm:prSet/>
      <dgm:spPr/>
      <dgm:t>
        <a:bodyPr/>
        <a:lstStyle/>
        <a:p>
          <a:endParaRPr lang="ru-RU"/>
        </a:p>
      </dgm:t>
    </dgm:pt>
    <dgm:pt modelId="{C5ECA858-EC04-4419-8466-5F7EEB9B51E0}">
      <dgm:prSet phldrT="[Текст]"/>
      <dgm:spPr/>
      <dgm:t>
        <a:bodyPr/>
        <a:lstStyle/>
        <a:p>
          <a:r>
            <a:rPr lang="ru-RU" dirty="0" smtClean="0"/>
            <a:t>SERIALS</a:t>
          </a:r>
          <a:endParaRPr lang="ru-RU" dirty="0"/>
        </a:p>
      </dgm:t>
    </dgm:pt>
    <dgm:pt modelId="{6A96DC7B-E39B-492A-BBDE-8A4BCADC5F33}" type="parTrans" cxnId="{7D149F3A-D0B8-4232-8081-CFDEB025BD07}">
      <dgm:prSet/>
      <dgm:spPr/>
      <dgm:t>
        <a:bodyPr/>
        <a:lstStyle/>
        <a:p>
          <a:endParaRPr lang="ru-RU"/>
        </a:p>
      </dgm:t>
    </dgm:pt>
    <dgm:pt modelId="{615177D6-AF34-46BB-A02C-8D945001D484}" type="sibTrans" cxnId="{7D149F3A-D0B8-4232-8081-CFDEB025BD07}">
      <dgm:prSet/>
      <dgm:spPr/>
      <dgm:t>
        <a:bodyPr/>
        <a:lstStyle/>
        <a:p>
          <a:endParaRPr lang="ru-RU"/>
        </a:p>
      </dgm:t>
    </dgm:pt>
    <dgm:pt modelId="{5A751FF4-C340-4DA2-BA83-42DDD18ADF2A}">
      <dgm:prSet phldrT="[Текст]"/>
      <dgm:spPr/>
      <dgm:t>
        <a:bodyPr/>
        <a:lstStyle/>
        <a:p>
          <a:r>
            <a:rPr lang="en-US" dirty="0" smtClean="0"/>
            <a:t>cat2</a:t>
          </a:r>
          <a:endParaRPr lang="ru-RU" dirty="0"/>
        </a:p>
      </dgm:t>
    </dgm:pt>
    <dgm:pt modelId="{C2D84F60-1998-4C52-ABB6-9E0B739F696A}" type="parTrans" cxnId="{CE8ACE9C-C67A-4A9A-961D-A68C90149793}">
      <dgm:prSet/>
      <dgm:spPr/>
      <dgm:t>
        <a:bodyPr/>
        <a:lstStyle/>
        <a:p>
          <a:endParaRPr lang="ru-RU"/>
        </a:p>
      </dgm:t>
    </dgm:pt>
    <dgm:pt modelId="{85593298-B16C-4F60-8382-32E547378F8D}" type="sibTrans" cxnId="{CE8ACE9C-C67A-4A9A-961D-A68C90149793}">
      <dgm:prSet/>
      <dgm:spPr/>
      <dgm:t>
        <a:bodyPr/>
        <a:lstStyle/>
        <a:p>
          <a:endParaRPr lang="ru-RU"/>
        </a:p>
      </dgm:t>
    </dgm:pt>
    <dgm:pt modelId="{EA277472-CB5A-4CCA-98E2-0EB4560FC0D4}">
      <dgm:prSet phldrT="[Текст]"/>
      <dgm:spPr/>
      <dgm:t>
        <a:bodyPr/>
        <a:lstStyle/>
        <a:p>
          <a:r>
            <a:rPr lang="en-US" dirty="0" smtClean="0"/>
            <a:t>BOOK</a:t>
          </a:r>
          <a:endParaRPr lang="ru-RU" dirty="0"/>
        </a:p>
      </dgm:t>
    </dgm:pt>
    <dgm:pt modelId="{FE9DAFD6-AA61-42DF-A9D0-F2E3F7905777}" type="parTrans" cxnId="{88343624-8559-43D2-BF08-DED7E534FC71}">
      <dgm:prSet/>
      <dgm:spPr/>
      <dgm:t>
        <a:bodyPr/>
        <a:lstStyle/>
        <a:p>
          <a:endParaRPr lang="ru-RU"/>
        </a:p>
      </dgm:t>
    </dgm:pt>
    <dgm:pt modelId="{697FCECD-26A0-49CE-88F2-5793C6A8ACA3}" type="sibTrans" cxnId="{88343624-8559-43D2-BF08-DED7E534FC71}">
      <dgm:prSet/>
      <dgm:spPr/>
      <dgm:t>
        <a:bodyPr/>
        <a:lstStyle/>
        <a:p>
          <a:endParaRPr lang="ru-RU"/>
        </a:p>
      </dgm:t>
    </dgm:pt>
    <dgm:pt modelId="{983FADF3-80B9-49FE-8D48-3B60EDC7B4DC}">
      <dgm:prSet phldrT="[Текст]"/>
      <dgm:spPr/>
      <dgm:t>
        <a:bodyPr/>
        <a:lstStyle/>
        <a:p>
          <a:r>
            <a:rPr lang="ru-RU" dirty="0" smtClean="0"/>
            <a:t>Центральный индекс</a:t>
          </a:r>
          <a:endParaRPr lang="ru-RU" dirty="0"/>
        </a:p>
      </dgm:t>
    </dgm:pt>
    <dgm:pt modelId="{8F4667A6-D2A2-4D9D-998A-ED12BE90FB10}" type="parTrans" cxnId="{6E6EC68A-3E5D-4471-A95B-EF03F5DEEA23}">
      <dgm:prSet/>
      <dgm:spPr/>
      <dgm:t>
        <a:bodyPr/>
        <a:lstStyle/>
        <a:p>
          <a:endParaRPr lang="ru-RU"/>
        </a:p>
      </dgm:t>
    </dgm:pt>
    <dgm:pt modelId="{F83EE011-A746-475D-90A5-4EF838D21BF7}" type="sibTrans" cxnId="{6E6EC68A-3E5D-4471-A95B-EF03F5DEEA23}">
      <dgm:prSet/>
      <dgm:spPr/>
      <dgm:t>
        <a:bodyPr/>
        <a:lstStyle/>
        <a:p>
          <a:endParaRPr lang="ru-RU"/>
        </a:p>
      </dgm:t>
    </dgm:pt>
    <dgm:pt modelId="{622882BF-F407-48CF-A0B8-69333ED02862}">
      <dgm:prSet phldrT="[Текст]"/>
      <dgm:spPr/>
      <dgm:t>
        <a:bodyPr/>
        <a:lstStyle/>
        <a:p>
          <a:r>
            <a:rPr lang="ru-RU" dirty="0" smtClean="0"/>
            <a:t>Каталоги</a:t>
          </a:r>
          <a:endParaRPr lang="ru-RU" dirty="0"/>
        </a:p>
      </dgm:t>
    </dgm:pt>
    <dgm:pt modelId="{3C83054F-69D0-447F-BE58-45BB826615C4}" type="parTrans" cxnId="{948072D6-3381-4B8C-B8F1-F3FBDA9459F1}">
      <dgm:prSet/>
      <dgm:spPr/>
      <dgm:t>
        <a:bodyPr/>
        <a:lstStyle/>
        <a:p>
          <a:endParaRPr lang="ru-RU"/>
        </a:p>
      </dgm:t>
    </dgm:pt>
    <dgm:pt modelId="{197236AC-D855-4F48-B776-A0E6A219F172}" type="sibTrans" cxnId="{948072D6-3381-4B8C-B8F1-F3FBDA9459F1}">
      <dgm:prSet/>
      <dgm:spPr/>
      <dgm:t>
        <a:bodyPr/>
        <a:lstStyle/>
        <a:p>
          <a:endParaRPr lang="ru-RU"/>
        </a:p>
      </dgm:t>
    </dgm:pt>
    <dgm:pt modelId="{B2B2128C-C358-4CD2-B965-A4804834A5A2}">
      <dgm:prSet phldrT="[Текст]"/>
      <dgm:spPr/>
      <dgm:t>
        <a:bodyPr/>
        <a:lstStyle/>
        <a:p>
          <a:r>
            <a:rPr lang="ru-RU" dirty="0" smtClean="0"/>
            <a:t>Локальные БД</a:t>
          </a:r>
          <a:endParaRPr lang="ru-RU" dirty="0"/>
        </a:p>
      </dgm:t>
    </dgm:pt>
    <dgm:pt modelId="{A536E648-135F-4658-B640-39D4600AB17E}" type="parTrans" cxnId="{E1ADA3B0-2F4D-46C2-9DB2-29AF5085933A}">
      <dgm:prSet/>
      <dgm:spPr/>
      <dgm:t>
        <a:bodyPr/>
        <a:lstStyle/>
        <a:p>
          <a:endParaRPr lang="ru-RU"/>
        </a:p>
      </dgm:t>
    </dgm:pt>
    <dgm:pt modelId="{54FFAB36-9FBD-4AC2-B343-B7C885BBECE2}" type="sibTrans" cxnId="{E1ADA3B0-2F4D-46C2-9DB2-29AF5085933A}">
      <dgm:prSet/>
      <dgm:spPr/>
      <dgm:t>
        <a:bodyPr/>
        <a:lstStyle/>
        <a:p>
          <a:endParaRPr lang="ru-RU"/>
        </a:p>
      </dgm:t>
    </dgm:pt>
    <dgm:pt modelId="{A2FEF79A-D7A5-4285-9D07-61D41ABCAB3B}" type="pres">
      <dgm:prSet presAssocID="{BDA22421-D376-441C-8652-16487BF3AC0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2204D9-FD04-4DD3-AC5B-1866F3896C9A}" type="pres">
      <dgm:prSet presAssocID="{BDA22421-D376-441C-8652-16487BF3AC01}" presName="hierFlow" presStyleCnt="0"/>
      <dgm:spPr/>
    </dgm:pt>
    <dgm:pt modelId="{0550C8CE-76A9-4237-98B4-1668D9791069}" type="pres">
      <dgm:prSet presAssocID="{BDA22421-D376-441C-8652-16487BF3AC01}" presName="firstBuf" presStyleCnt="0"/>
      <dgm:spPr/>
    </dgm:pt>
    <dgm:pt modelId="{38116F3F-DEE2-4D43-AA58-63DFD4817FF4}" type="pres">
      <dgm:prSet presAssocID="{BDA22421-D376-441C-8652-16487BF3AC0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8636850-F227-4656-BF41-2AAE462508F4}" type="pres">
      <dgm:prSet presAssocID="{4FB8E211-B19A-431D-BC32-4E47D0AC5816}" presName="Name14" presStyleCnt="0"/>
      <dgm:spPr/>
    </dgm:pt>
    <dgm:pt modelId="{1D2A32DA-09F2-4F7B-B596-5635BA657ABC}" type="pres">
      <dgm:prSet presAssocID="{4FB8E211-B19A-431D-BC32-4E47D0AC581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2C1E31-E216-4E84-A468-24BAE8DA5193}" type="pres">
      <dgm:prSet presAssocID="{4FB8E211-B19A-431D-BC32-4E47D0AC5816}" presName="hierChild2" presStyleCnt="0"/>
      <dgm:spPr/>
    </dgm:pt>
    <dgm:pt modelId="{38C293E4-D8CC-47E7-9A98-89F2236369F4}" type="pres">
      <dgm:prSet presAssocID="{6F9ADF03-B8CF-447D-9198-5573BF6B5E2F}" presName="Name19" presStyleLbl="parChTrans1D2" presStyleIdx="0" presStyleCnt="2"/>
      <dgm:spPr/>
      <dgm:t>
        <a:bodyPr/>
        <a:lstStyle/>
        <a:p>
          <a:endParaRPr lang="ru-RU"/>
        </a:p>
      </dgm:t>
    </dgm:pt>
    <dgm:pt modelId="{593DB624-392B-473D-8B4F-EB4693F7957B}" type="pres">
      <dgm:prSet presAssocID="{0D6B9426-F9A9-47AA-B59A-2D223BDF312F}" presName="Name21" presStyleCnt="0"/>
      <dgm:spPr/>
    </dgm:pt>
    <dgm:pt modelId="{8683AC5D-957D-47C1-8912-93F30C73A2E2}" type="pres">
      <dgm:prSet presAssocID="{0D6B9426-F9A9-47AA-B59A-2D223BDF312F}" presName="level2Shape" presStyleLbl="node2" presStyleIdx="0" presStyleCnt="2"/>
      <dgm:spPr/>
      <dgm:t>
        <a:bodyPr/>
        <a:lstStyle/>
        <a:p>
          <a:endParaRPr lang="ru-RU"/>
        </a:p>
      </dgm:t>
    </dgm:pt>
    <dgm:pt modelId="{4C3FFA62-DA3F-489F-891B-21E89B6FB196}" type="pres">
      <dgm:prSet presAssocID="{0D6B9426-F9A9-47AA-B59A-2D223BDF312F}" presName="hierChild3" presStyleCnt="0"/>
      <dgm:spPr/>
    </dgm:pt>
    <dgm:pt modelId="{8710B087-E753-4009-985C-C1B900B7B452}" type="pres">
      <dgm:prSet presAssocID="{AD247439-C679-43D8-9B75-4E477E08C93D}" presName="Name19" presStyleLbl="parChTrans1D3" presStyleIdx="0" presStyleCnt="3"/>
      <dgm:spPr/>
      <dgm:t>
        <a:bodyPr/>
        <a:lstStyle/>
        <a:p>
          <a:endParaRPr lang="ru-RU"/>
        </a:p>
      </dgm:t>
    </dgm:pt>
    <dgm:pt modelId="{B56EDD5E-3C71-4CA8-851D-D2D3E6A37D53}" type="pres">
      <dgm:prSet presAssocID="{9D5E6150-5B03-4E1F-BCBA-AF5E9DEBF88A}" presName="Name21" presStyleCnt="0"/>
      <dgm:spPr/>
    </dgm:pt>
    <dgm:pt modelId="{BC294F0D-2F7A-4F40-A084-CFAA4BE3CBFF}" type="pres">
      <dgm:prSet presAssocID="{9D5E6150-5B03-4E1F-BCBA-AF5E9DEBF88A}" presName="level2Shape" presStyleLbl="node3" presStyleIdx="0" presStyleCnt="3"/>
      <dgm:spPr/>
      <dgm:t>
        <a:bodyPr/>
        <a:lstStyle/>
        <a:p>
          <a:endParaRPr lang="ru-RU"/>
        </a:p>
      </dgm:t>
    </dgm:pt>
    <dgm:pt modelId="{C4C30090-C80B-417E-A4A5-B8842E3C8A54}" type="pres">
      <dgm:prSet presAssocID="{9D5E6150-5B03-4E1F-BCBA-AF5E9DEBF88A}" presName="hierChild3" presStyleCnt="0"/>
      <dgm:spPr/>
    </dgm:pt>
    <dgm:pt modelId="{AA51F295-88DB-4473-976F-46FFF28C4191}" type="pres">
      <dgm:prSet presAssocID="{6A96DC7B-E39B-492A-BBDE-8A4BCADC5F33}" presName="Name19" presStyleLbl="parChTrans1D3" presStyleIdx="1" presStyleCnt="3"/>
      <dgm:spPr/>
      <dgm:t>
        <a:bodyPr/>
        <a:lstStyle/>
        <a:p>
          <a:endParaRPr lang="ru-RU"/>
        </a:p>
      </dgm:t>
    </dgm:pt>
    <dgm:pt modelId="{D1C30644-D6F8-4736-9423-6CFEF0CDD9B7}" type="pres">
      <dgm:prSet presAssocID="{C5ECA858-EC04-4419-8466-5F7EEB9B51E0}" presName="Name21" presStyleCnt="0"/>
      <dgm:spPr/>
    </dgm:pt>
    <dgm:pt modelId="{F8CFA790-9917-4F37-966F-9D796CA7D54E}" type="pres">
      <dgm:prSet presAssocID="{C5ECA858-EC04-4419-8466-5F7EEB9B51E0}" presName="level2Shape" presStyleLbl="node3" presStyleIdx="1" presStyleCnt="3"/>
      <dgm:spPr/>
      <dgm:t>
        <a:bodyPr/>
        <a:lstStyle/>
        <a:p>
          <a:endParaRPr lang="ru-RU"/>
        </a:p>
      </dgm:t>
    </dgm:pt>
    <dgm:pt modelId="{A35947A4-233C-4AE5-BBE5-045E2E28A978}" type="pres">
      <dgm:prSet presAssocID="{C5ECA858-EC04-4419-8466-5F7EEB9B51E0}" presName="hierChild3" presStyleCnt="0"/>
      <dgm:spPr/>
    </dgm:pt>
    <dgm:pt modelId="{51C0C17C-417D-4C01-9DFE-1CD55524373F}" type="pres">
      <dgm:prSet presAssocID="{C2D84F60-1998-4C52-ABB6-9E0B739F696A}" presName="Name19" presStyleLbl="parChTrans1D2" presStyleIdx="1" presStyleCnt="2"/>
      <dgm:spPr/>
      <dgm:t>
        <a:bodyPr/>
        <a:lstStyle/>
        <a:p>
          <a:endParaRPr lang="ru-RU"/>
        </a:p>
      </dgm:t>
    </dgm:pt>
    <dgm:pt modelId="{EAAB600E-0553-4140-B0A6-C2FF315E5DF7}" type="pres">
      <dgm:prSet presAssocID="{5A751FF4-C340-4DA2-BA83-42DDD18ADF2A}" presName="Name21" presStyleCnt="0"/>
      <dgm:spPr/>
    </dgm:pt>
    <dgm:pt modelId="{281F8757-A638-4AB4-B562-125EB849BF0A}" type="pres">
      <dgm:prSet presAssocID="{5A751FF4-C340-4DA2-BA83-42DDD18ADF2A}" presName="level2Shape" presStyleLbl="node2" presStyleIdx="1" presStyleCnt="2"/>
      <dgm:spPr/>
      <dgm:t>
        <a:bodyPr/>
        <a:lstStyle/>
        <a:p>
          <a:endParaRPr lang="ru-RU"/>
        </a:p>
      </dgm:t>
    </dgm:pt>
    <dgm:pt modelId="{DC85C5F2-1F51-44DB-BBD8-A0CEE609946E}" type="pres">
      <dgm:prSet presAssocID="{5A751FF4-C340-4DA2-BA83-42DDD18ADF2A}" presName="hierChild3" presStyleCnt="0"/>
      <dgm:spPr/>
    </dgm:pt>
    <dgm:pt modelId="{D4F591D0-1A44-4B17-89EB-0CA01B1674F0}" type="pres">
      <dgm:prSet presAssocID="{FE9DAFD6-AA61-42DF-A9D0-F2E3F7905777}" presName="Name19" presStyleLbl="parChTrans1D3" presStyleIdx="2" presStyleCnt="3"/>
      <dgm:spPr/>
      <dgm:t>
        <a:bodyPr/>
        <a:lstStyle/>
        <a:p>
          <a:endParaRPr lang="ru-RU"/>
        </a:p>
      </dgm:t>
    </dgm:pt>
    <dgm:pt modelId="{F6B2A862-1FB7-4214-8DED-D0A27F661430}" type="pres">
      <dgm:prSet presAssocID="{EA277472-CB5A-4CCA-98E2-0EB4560FC0D4}" presName="Name21" presStyleCnt="0"/>
      <dgm:spPr/>
    </dgm:pt>
    <dgm:pt modelId="{D6FBD27C-E2EC-4899-B6C1-BDD444CA551B}" type="pres">
      <dgm:prSet presAssocID="{EA277472-CB5A-4CCA-98E2-0EB4560FC0D4}" presName="level2Shape" presStyleLbl="node3" presStyleIdx="2" presStyleCnt="3"/>
      <dgm:spPr/>
      <dgm:t>
        <a:bodyPr/>
        <a:lstStyle/>
        <a:p>
          <a:endParaRPr lang="ru-RU"/>
        </a:p>
      </dgm:t>
    </dgm:pt>
    <dgm:pt modelId="{146B7E32-591A-48DF-A828-A9ED39D3109B}" type="pres">
      <dgm:prSet presAssocID="{EA277472-CB5A-4CCA-98E2-0EB4560FC0D4}" presName="hierChild3" presStyleCnt="0"/>
      <dgm:spPr/>
    </dgm:pt>
    <dgm:pt modelId="{42DF329B-3E6C-473A-9B1E-47316FA0F1DC}" type="pres">
      <dgm:prSet presAssocID="{BDA22421-D376-441C-8652-16487BF3AC01}" presName="bgShapesFlow" presStyleCnt="0"/>
      <dgm:spPr/>
    </dgm:pt>
    <dgm:pt modelId="{0C3CCA3B-DEFF-45EA-AAB9-54C0A154ED53}" type="pres">
      <dgm:prSet presAssocID="{983FADF3-80B9-49FE-8D48-3B60EDC7B4DC}" presName="rectComp" presStyleCnt="0"/>
      <dgm:spPr/>
    </dgm:pt>
    <dgm:pt modelId="{E5834031-81C2-48C9-875B-7E5F3B769CD3}" type="pres">
      <dgm:prSet presAssocID="{983FADF3-80B9-49FE-8D48-3B60EDC7B4DC}" presName="bgRect" presStyleLbl="bgShp" presStyleIdx="0" presStyleCnt="3"/>
      <dgm:spPr/>
      <dgm:t>
        <a:bodyPr/>
        <a:lstStyle/>
        <a:p>
          <a:endParaRPr lang="ru-RU"/>
        </a:p>
      </dgm:t>
    </dgm:pt>
    <dgm:pt modelId="{153E9F49-F52C-4B76-B457-4C43CB027C86}" type="pres">
      <dgm:prSet presAssocID="{983FADF3-80B9-49FE-8D48-3B60EDC7B4D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92306-56EA-4670-9F4D-B2EA73AC3BF2}" type="pres">
      <dgm:prSet presAssocID="{983FADF3-80B9-49FE-8D48-3B60EDC7B4DC}" presName="spComp" presStyleCnt="0"/>
      <dgm:spPr/>
    </dgm:pt>
    <dgm:pt modelId="{772A848F-124B-49F8-80E4-9884197ADD02}" type="pres">
      <dgm:prSet presAssocID="{983FADF3-80B9-49FE-8D48-3B60EDC7B4DC}" presName="vSp" presStyleCnt="0"/>
      <dgm:spPr/>
    </dgm:pt>
    <dgm:pt modelId="{88133AEC-FC09-418D-8782-11A056F93CC5}" type="pres">
      <dgm:prSet presAssocID="{622882BF-F407-48CF-A0B8-69333ED02862}" presName="rectComp" presStyleCnt="0"/>
      <dgm:spPr/>
    </dgm:pt>
    <dgm:pt modelId="{ACFC1FCF-2037-4B02-9BB7-86433206F929}" type="pres">
      <dgm:prSet presAssocID="{622882BF-F407-48CF-A0B8-69333ED02862}" presName="bgRect" presStyleLbl="bgShp" presStyleIdx="1" presStyleCnt="3"/>
      <dgm:spPr/>
      <dgm:t>
        <a:bodyPr/>
        <a:lstStyle/>
        <a:p>
          <a:endParaRPr lang="ru-RU"/>
        </a:p>
      </dgm:t>
    </dgm:pt>
    <dgm:pt modelId="{5EB58818-4EDC-41A7-843F-FE1CE2893460}" type="pres">
      <dgm:prSet presAssocID="{622882BF-F407-48CF-A0B8-69333ED0286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7D8CA-2792-494C-A361-085854CD03A7}" type="pres">
      <dgm:prSet presAssocID="{622882BF-F407-48CF-A0B8-69333ED02862}" presName="spComp" presStyleCnt="0"/>
      <dgm:spPr/>
    </dgm:pt>
    <dgm:pt modelId="{2660B8E7-611E-4D0A-86F9-8F7AA9F25D1A}" type="pres">
      <dgm:prSet presAssocID="{622882BF-F407-48CF-A0B8-69333ED02862}" presName="vSp" presStyleCnt="0"/>
      <dgm:spPr/>
    </dgm:pt>
    <dgm:pt modelId="{FA5DA0BB-32B8-4F0D-84CA-B65F3A93CF3C}" type="pres">
      <dgm:prSet presAssocID="{B2B2128C-C358-4CD2-B965-A4804834A5A2}" presName="rectComp" presStyleCnt="0"/>
      <dgm:spPr/>
    </dgm:pt>
    <dgm:pt modelId="{90C6354C-DAAD-4BA7-9CE9-E7710AD0A023}" type="pres">
      <dgm:prSet presAssocID="{B2B2128C-C358-4CD2-B965-A4804834A5A2}" presName="bgRect" presStyleLbl="bgShp" presStyleIdx="2" presStyleCnt="3"/>
      <dgm:spPr/>
      <dgm:t>
        <a:bodyPr/>
        <a:lstStyle/>
        <a:p>
          <a:endParaRPr lang="ru-RU"/>
        </a:p>
      </dgm:t>
    </dgm:pt>
    <dgm:pt modelId="{C2D84B9F-454F-492E-AE72-7B5CC63BDC34}" type="pres">
      <dgm:prSet presAssocID="{B2B2128C-C358-4CD2-B965-A4804834A5A2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60892B-2260-40A1-BD5F-39927A6A3F8D}" type="presOf" srcId="{5A751FF4-C340-4DA2-BA83-42DDD18ADF2A}" destId="{281F8757-A638-4AB4-B562-125EB849BF0A}" srcOrd="0" destOrd="0" presId="urn:microsoft.com/office/officeart/2005/8/layout/hierarchy6"/>
    <dgm:cxn modelId="{7D149F3A-D0B8-4232-8081-CFDEB025BD07}" srcId="{0D6B9426-F9A9-47AA-B59A-2D223BDF312F}" destId="{C5ECA858-EC04-4419-8466-5F7EEB9B51E0}" srcOrd="1" destOrd="0" parTransId="{6A96DC7B-E39B-492A-BBDE-8A4BCADC5F33}" sibTransId="{615177D6-AF34-46BB-A02C-8D945001D484}"/>
    <dgm:cxn modelId="{56EBB3F2-6CD4-4C02-B19E-28615CBEE784}" type="presOf" srcId="{983FADF3-80B9-49FE-8D48-3B60EDC7B4DC}" destId="{E5834031-81C2-48C9-875B-7E5F3B769CD3}" srcOrd="0" destOrd="0" presId="urn:microsoft.com/office/officeart/2005/8/layout/hierarchy6"/>
    <dgm:cxn modelId="{CE8ACE9C-C67A-4A9A-961D-A68C90149793}" srcId="{4FB8E211-B19A-431D-BC32-4E47D0AC5816}" destId="{5A751FF4-C340-4DA2-BA83-42DDD18ADF2A}" srcOrd="1" destOrd="0" parTransId="{C2D84F60-1998-4C52-ABB6-9E0B739F696A}" sibTransId="{85593298-B16C-4F60-8382-32E547378F8D}"/>
    <dgm:cxn modelId="{8FBC15B6-D522-4144-B63D-B31F1B9CA915}" type="presOf" srcId="{C5ECA858-EC04-4419-8466-5F7EEB9B51E0}" destId="{F8CFA790-9917-4F37-966F-9D796CA7D54E}" srcOrd="0" destOrd="0" presId="urn:microsoft.com/office/officeart/2005/8/layout/hierarchy6"/>
    <dgm:cxn modelId="{E1ADA3B0-2F4D-46C2-9DB2-29AF5085933A}" srcId="{BDA22421-D376-441C-8652-16487BF3AC01}" destId="{B2B2128C-C358-4CD2-B965-A4804834A5A2}" srcOrd="3" destOrd="0" parTransId="{A536E648-135F-4658-B640-39D4600AB17E}" sibTransId="{54FFAB36-9FBD-4AC2-B343-B7C885BBECE2}"/>
    <dgm:cxn modelId="{BC14904A-137E-4609-910E-F4CA8A07CCFF}" srcId="{4FB8E211-B19A-431D-BC32-4E47D0AC5816}" destId="{0D6B9426-F9A9-47AA-B59A-2D223BDF312F}" srcOrd="0" destOrd="0" parTransId="{6F9ADF03-B8CF-447D-9198-5573BF6B5E2F}" sibTransId="{62FD4A09-57B4-4301-B90A-AFC0463630E9}"/>
    <dgm:cxn modelId="{7F6A0405-5CA5-4444-AB3A-6AFF8E195031}" srcId="{BDA22421-D376-441C-8652-16487BF3AC01}" destId="{4FB8E211-B19A-431D-BC32-4E47D0AC5816}" srcOrd="0" destOrd="0" parTransId="{7D53F569-2DAB-48B3-90CB-964DA40C303B}" sibTransId="{610B1C4D-248E-4602-9655-A772DD465E9D}"/>
    <dgm:cxn modelId="{326013B6-F760-4785-8CFD-88A0F3702571}" type="presOf" srcId="{B2B2128C-C358-4CD2-B965-A4804834A5A2}" destId="{C2D84B9F-454F-492E-AE72-7B5CC63BDC34}" srcOrd="1" destOrd="0" presId="urn:microsoft.com/office/officeart/2005/8/layout/hierarchy6"/>
    <dgm:cxn modelId="{F4C996A6-6397-40E1-B2BD-F47A48C50FF8}" type="presOf" srcId="{B2B2128C-C358-4CD2-B965-A4804834A5A2}" destId="{90C6354C-DAAD-4BA7-9CE9-E7710AD0A023}" srcOrd="0" destOrd="0" presId="urn:microsoft.com/office/officeart/2005/8/layout/hierarchy6"/>
    <dgm:cxn modelId="{321A2C69-021C-4215-BB3B-7E4D73245A9C}" srcId="{0D6B9426-F9A9-47AA-B59A-2D223BDF312F}" destId="{9D5E6150-5B03-4E1F-BCBA-AF5E9DEBF88A}" srcOrd="0" destOrd="0" parTransId="{AD247439-C679-43D8-9B75-4E477E08C93D}" sibTransId="{634DC252-A92A-4501-9535-96AF7F14C470}"/>
    <dgm:cxn modelId="{F58708D2-F856-47DB-A7B5-B4C3EBF40E40}" type="presOf" srcId="{6A96DC7B-E39B-492A-BBDE-8A4BCADC5F33}" destId="{AA51F295-88DB-4473-976F-46FFF28C4191}" srcOrd="0" destOrd="0" presId="urn:microsoft.com/office/officeart/2005/8/layout/hierarchy6"/>
    <dgm:cxn modelId="{1F357218-2A81-4154-BB0E-4A83F8D9D209}" type="presOf" srcId="{9D5E6150-5B03-4E1F-BCBA-AF5E9DEBF88A}" destId="{BC294F0D-2F7A-4F40-A084-CFAA4BE3CBFF}" srcOrd="0" destOrd="0" presId="urn:microsoft.com/office/officeart/2005/8/layout/hierarchy6"/>
    <dgm:cxn modelId="{591BEA63-F52C-434F-9C53-EE0692E1FD46}" type="presOf" srcId="{0D6B9426-F9A9-47AA-B59A-2D223BDF312F}" destId="{8683AC5D-957D-47C1-8912-93F30C73A2E2}" srcOrd="0" destOrd="0" presId="urn:microsoft.com/office/officeart/2005/8/layout/hierarchy6"/>
    <dgm:cxn modelId="{60FF05E5-A0B4-41D4-A27F-141B56443165}" type="presOf" srcId="{BDA22421-D376-441C-8652-16487BF3AC01}" destId="{A2FEF79A-D7A5-4285-9D07-61D41ABCAB3B}" srcOrd="0" destOrd="0" presId="urn:microsoft.com/office/officeart/2005/8/layout/hierarchy6"/>
    <dgm:cxn modelId="{D6E5AFA3-C4B5-4CFD-A197-D5E0743C5B80}" type="presOf" srcId="{AD247439-C679-43D8-9B75-4E477E08C93D}" destId="{8710B087-E753-4009-985C-C1B900B7B452}" srcOrd="0" destOrd="0" presId="urn:microsoft.com/office/officeart/2005/8/layout/hierarchy6"/>
    <dgm:cxn modelId="{0F9DDECE-9C16-4110-BD71-4341B015FF26}" type="presOf" srcId="{622882BF-F407-48CF-A0B8-69333ED02862}" destId="{5EB58818-4EDC-41A7-843F-FE1CE2893460}" srcOrd="1" destOrd="0" presId="urn:microsoft.com/office/officeart/2005/8/layout/hierarchy6"/>
    <dgm:cxn modelId="{CFCAD9E2-CF7D-4D9B-BE62-7D7E2121CCD4}" type="presOf" srcId="{FE9DAFD6-AA61-42DF-A9D0-F2E3F7905777}" destId="{D4F591D0-1A44-4B17-89EB-0CA01B1674F0}" srcOrd="0" destOrd="0" presId="urn:microsoft.com/office/officeart/2005/8/layout/hierarchy6"/>
    <dgm:cxn modelId="{61EEA661-A5BB-4663-9EFF-481CDC9A42ED}" type="presOf" srcId="{622882BF-F407-48CF-A0B8-69333ED02862}" destId="{ACFC1FCF-2037-4B02-9BB7-86433206F929}" srcOrd="0" destOrd="0" presId="urn:microsoft.com/office/officeart/2005/8/layout/hierarchy6"/>
    <dgm:cxn modelId="{E07E1933-810E-477D-A27D-51330681CB0F}" type="presOf" srcId="{EA277472-CB5A-4CCA-98E2-0EB4560FC0D4}" destId="{D6FBD27C-E2EC-4899-B6C1-BDD444CA551B}" srcOrd="0" destOrd="0" presId="urn:microsoft.com/office/officeart/2005/8/layout/hierarchy6"/>
    <dgm:cxn modelId="{885743E8-8D28-4EC0-A839-FAFB4C01422D}" type="presOf" srcId="{4FB8E211-B19A-431D-BC32-4E47D0AC5816}" destId="{1D2A32DA-09F2-4F7B-B596-5635BA657ABC}" srcOrd="0" destOrd="0" presId="urn:microsoft.com/office/officeart/2005/8/layout/hierarchy6"/>
    <dgm:cxn modelId="{6E6EC68A-3E5D-4471-A95B-EF03F5DEEA23}" srcId="{BDA22421-D376-441C-8652-16487BF3AC01}" destId="{983FADF3-80B9-49FE-8D48-3B60EDC7B4DC}" srcOrd="1" destOrd="0" parTransId="{8F4667A6-D2A2-4D9D-998A-ED12BE90FB10}" sibTransId="{F83EE011-A746-475D-90A5-4EF838D21BF7}"/>
    <dgm:cxn modelId="{88343624-8559-43D2-BF08-DED7E534FC71}" srcId="{5A751FF4-C340-4DA2-BA83-42DDD18ADF2A}" destId="{EA277472-CB5A-4CCA-98E2-0EB4560FC0D4}" srcOrd="0" destOrd="0" parTransId="{FE9DAFD6-AA61-42DF-A9D0-F2E3F7905777}" sibTransId="{697FCECD-26A0-49CE-88F2-5793C6A8ACA3}"/>
    <dgm:cxn modelId="{C2119F8D-2169-41EC-ACBB-4BE02BFD0397}" type="presOf" srcId="{6F9ADF03-B8CF-447D-9198-5573BF6B5E2F}" destId="{38C293E4-D8CC-47E7-9A98-89F2236369F4}" srcOrd="0" destOrd="0" presId="urn:microsoft.com/office/officeart/2005/8/layout/hierarchy6"/>
    <dgm:cxn modelId="{7EE4CACB-4287-4F4D-B14E-3D41E309F625}" type="presOf" srcId="{983FADF3-80B9-49FE-8D48-3B60EDC7B4DC}" destId="{153E9F49-F52C-4B76-B457-4C43CB027C86}" srcOrd="1" destOrd="0" presId="urn:microsoft.com/office/officeart/2005/8/layout/hierarchy6"/>
    <dgm:cxn modelId="{948072D6-3381-4B8C-B8F1-F3FBDA9459F1}" srcId="{BDA22421-D376-441C-8652-16487BF3AC01}" destId="{622882BF-F407-48CF-A0B8-69333ED02862}" srcOrd="2" destOrd="0" parTransId="{3C83054F-69D0-447F-BE58-45BB826615C4}" sibTransId="{197236AC-D855-4F48-B776-A0E6A219F172}"/>
    <dgm:cxn modelId="{C1678A8C-AF3D-48AD-A52C-4950F37BFD5B}" type="presOf" srcId="{C2D84F60-1998-4C52-ABB6-9E0B739F696A}" destId="{51C0C17C-417D-4C01-9DFE-1CD55524373F}" srcOrd="0" destOrd="0" presId="urn:microsoft.com/office/officeart/2005/8/layout/hierarchy6"/>
    <dgm:cxn modelId="{32257109-2E0C-47CC-A8FB-A9CEEC38A108}" type="presParOf" srcId="{A2FEF79A-D7A5-4285-9D07-61D41ABCAB3B}" destId="{3D2204D9-FD04-4DD3-AC5B-1866F3896C9A}" srcOrd="0" destOrd="0" presId="urn:microsoft.com/office/officeart/2005/8/layout/hierarchy6"/>
    <dgm:cxn modelId="{9A224BBC-1405-44BC-9ED0-EC0BB05E91C9}" type="presParOf" srcId="{3D2204D9-FD04-4DD3-AC5B-1866F3896C9A}" destId="{0550C8CE-76A9-4237-98B4-1668D9791069}" srcOrd="0" destOrd="0" presId="urn:microsoft.com/office/officeart/2005/8/layout/hierarchy6"/>
    <dgm:cxn modelId="{145417ED-DCE6-45DA-A7A0-AD9134D7E1ED}" type="presParOf" srcId="{3D2204D9-FD04-4DD3-AC5B-1866F3896C9A}" destId="{38116F3F-DEE2-4D43-AA58-63DFD4817FF4}" srcOrd="1" destOrd="0" presId="urn:microsoft.com/office/officeart/2005/8/layout/hierarchy6"/>
    <dgm:cxn modelId="{F2AB1F32-CBD6-48EC-95AF-A28B3862AA29}" type="presParOf" srcId="{38116F3F-DEE2-4D43-AA58-63DFD4817FF4}" destId="{E8636850-F227-4656-BF41-2AAE462508F4}" srcOrd="0" destOrd="0" presId="urn:microsoft.com/office/officeart/2005/8/layout/hierarchy6"/>
    <dgm:cxn modelId="{4036E2CF-E546-40A9-A799-8BCCF22C8C90}" type="presParOf" srcId="{E8636850-F227-4656-BF41-2AAE462508F4}" destId="{1D2A32DA-09F2-4F7B-B596-5635BA657ABC}" srcOrd="0" destOrd="0" presId="urn:microsoft.com/office/officeart/2005/8/layout/hierarchy6"/>
    <dgm:cxn modelId="{5529CBF3-AAE6-43CF-AC1D-054529BE14B5}" type="presParOf" srcId="{E8636850-F227-4656-BF41-2AAE462508F4}" destId="{332C1E31-E216-4E84-A468-24BAE8DA5193}" srcOrd="1" destOrd="0" presId="urn:microsoft.com/office/officeart/2005/8/layout/hierarchy6"/>
    <dgm:cxn modelId="{8C24F8F3-53CA-4764-A977-44A63E292927}" type="presParOf" srcId="{332C1E31-E216-4E84-A468-24BAE8DA5193}" destId="{38C293E4-D8CC-47E7-9A98-89F2236369F4}" srcOrd="0" destOrd="0" presId="urn:microsoft.com/office/officeart/2005/8/layout/hierarchy6"/>
    <dgm:cxn modelId="{5C05BA6B-C5C4-4AAE-86A5-DC884739EE52}" type="presParOf" srcId="{332C1E31-E216-4E84-A468-24BAE8DA5193}" destId="{593DB624-392B-473D-8B4F-EB4693F7957B}" srcOrd="1" destOrd="0" presId="urn:microsoft.com/office/officeart/2005/8/layout/hierarchy6"/>
    <dgm:cxn modelId="{58BEBB2A-E5A7-41C7-8421-F1BFB4373C7B}" type="presParOf" srcId="{593DB624-392B-473D-8B4F-EB4693F7957B}" destId="{8683AC5D-957D-47C1-8912-93F30C73A2E2}" srcOrd="0" destOrd="0" presId="urn:microsoft.com/office/officeart/2005/8/layout/hierarchy6"/>
    <dgm:cxn modelId="{475965E4-93AB-4241-8489-B950334D41B5}" type="presParOf" srcId="{593DB624-392B-473D-8B4F-EB4693F7957B}" destId="{4C3FFA62-DA3F-489F-891B-21E89B6FB196}" srcOrd="1" destOrd="0" presId="urn:microsoft.com/office/officeart/2005/8/layout/hierarchy6"/>
    <dgm:cxn modelId="{729B3C95-B53F-49F8-AACF-E6DF8DEC5FD6}" type="presParOf" srcId="{4C3FFA62-DA3F-489F-891B-21E89B6FB196}" destId="{8710B087-E753-4009-985C-C1B900B7B452}" srcOrd="0" destOrd="0" presId="urn:microsoft.com/office/officeart/2005/8/layout/hierarchy6"/>
    <dgm:cxn modelId="{BB7D6E9B-30B5-487C-869D-F4FFE2DB767B}" type="presParOf" srcId="{4C3FFA62-DA3F-489F-891B-21E89B6FB196}" destId="{B56EDD5E-3C71-4CA8-851D-D2D3E6A37D53}" srcOrd="1" destOrd="0" presId="urn:microsoft.com/office/officeart/2005/8/layout/hierarchy6"/>
    <dgm:cxn modelId="{E3101125-9795-49B4-90FC-81FF271D23D9}" type="presParOf" srcId="{B56EDD5E-3C71-4CA8-851D-D2D3E6A37D53}" destId="{BC294F0D-2F7A-4F40-A084-CFAA4BE3CBFF}" srcOrd="0" destOrd="0" presId="urn:microsoft.com/office/officeart/2005/8/layout/hierarchy6"/>
    <dgm:cxn modelId="{672EBD4A-5203-4E85-BC87-9807991DFABA}" type="presParOf" srcId="{B56EDD5E-3C71-4CA8-851D-D2D3E6A37D53}" destId="{C4C30090-C80B-417E-A4A5-B8842E3C8A54}" srcOrd="1" destOrd="0" presId="urn:microsoft.com/office/officeart/2005/8/layout/hierarchy6"/>
    <dgm:cxn modelId="{61C0C129-D1AB-4F02-B019-64DC8C2AA2D8}" type="presParOf" srcId="{4C3FFA62-DA3F-489F-891B-21E89B6FB196}" destId="{AA51F295-88DB-4473-976F-46FFF28C4191}" srcOrd="2" destOrd="0" presId="urn:microsoft.com/office/officeart/2005/8/layout/hierarchy6"/>
    <dgm:cxn modelId="{6693B529-4464-4811-86A1-855DA4223A36}" type="presParOf" srcId="{4C3FFA62-DA3F-489F-891B-21E89B6FB196}" destId="{D1C30644-D6F8-4736-9423-6CFEF0CDD9B7}" srcOrd="3" destOrd="0" presId="urn:microsoft.com/office/officeart/2005/8/layout/hierarchy6"/>
    <dgm:cxn modelId="{53744C6D-52CE-4702-BD8D-6777CF17EC41}" type="presParOf" srcId="{D1C30644-D6F8-4736-9423-6CFEF0CDD9B7}" destId="{F8CFA790-9917-4F37-966F-9D796CA7D54E}" srcOrd="0" destOrd="0" presId="urn:microsoft.com/office/officeart/2005/8/layout/hierarchy6"/>
    <dgm:cxn modelId="{5F76757E-379F-4BF9-A5ED-A8FA9549982F}" type="presParOf" srcId="{D1C30644-D6F8-4736-9423-6CFEF0CDD9B7}" destId="{A35947A4-233C-4AE5-BBE5-045E2E28A978}" srcOrd="1" destOrd="0" presId="urn:microsoft.com/office/officeart/2005/8/layout/hierarchy6"/>
    <dgm:cxn modelId="{81F8AA2E-53C2-4954-924A-365D93BD0E51}" type="presParOf" srcId="{332C1E31-E216-4E84-A468-24BAE8DA5193}" destId="{51C0C17C-417D-4C01-9DFE-1CD55524373F}" srcOrd="2" destOrd="0" presId="urn:microsoft.com/office/officeart/2005/8/layout/hierarchy6"/>
    <dgm:cxn modelId="{9D6E9AB8-5CC2-43B7-BA11-7137449934B2}" type="presParOf" srcId="{332C1E31-E216-4E84-A468-24BAE8DA5193}" destId="{EAAB600E-0553-4140-B0A6-C2FF315E5DF7}" srcOrd="3" destOrd="0" presId="urn:microsoft.com/office/officeart/2005/8/layout/hierarchy6"/>
    <dgm:cxn modelId="{43D4E7C7-967A-472C-A0B6-2E8C624935FB}" type="presParOf" srcId="{EAAB600E-0553-4140-B0A6-C2FF315E5DF7}" destId="{281F8757-A638-4AB4-B562-125EB849BF0A}" srcOrd="0" destOrd="0" presId="urn:microsoft.com/office/officeart/2005/8/layout/hierarchy6"/>
    <dgm:cxn modelId="{4E927C04-3A27-4DE3-92ED-E1B87B026A0A}" type="presParOf" srcId="{EAAB600E-0553-4140-B0A6-C2FF315E5DF7}" destId="{DC85C5F2-1F51-44DB-BBD8-A0CEE609946E}" srcOrd="1" destOrd="0" presId="urn:microsoft.com/office/officeart/2005/8/layout/hierarchy6"/>
    <dgm:cxn modelId="{D1F10620-AA4D-4911-9213-DADC7EB6C21B}" type="presParOf" srcId="{DC85C5F2-1F51-44DB-BBD8-A0CEE609946E}" destId="{D4F591D0-1A44-4B17-89EB-0CA01B1674F0}" srcOrd="0" destOrd="0" presId="urn:microsoft.com/office/officeart/2005/8/layout/hierarchy6"/>
    <dgm:cxn modelId="{C4CCF6EA-4436-4A75-88D1-CA848FCE7D7C}" type="presParOf" srcId="{DC85C5F2-1F51-44DB-BBD8-A0CEE609946E}" destId="{F6B2A862-1FB7-4214-8DED-D0A27F661430}" srcOrd="1" destOrd="0" presId="urn:microsoft.com/office/officeart/2005/8/layout/hierarchy6"/>
    <dgm:cxn modelId="{9C4E2BA6-FC08-4935-BEE0-5B8690473FD6}" type="presParOf" srcId="{F6B2A862-1FB7-4214-8DED-D0A27F661430}" destId="{D6FBD27C-E2EC-4899-B6C1-BDD444CA551B}" srcOrd="0" destOrd="0" presId="urn:microsoft.com/office/officeart/2005/8/layout/hierarchy6"/>
    <dgm:cxn modelId="{5E8DDD9C-A456-4BF9-B295-9788DEE62B65}" type="presParOf" srcId="{F6B2A862-1FB7-4214-8DED-D0A27F661430}" destId="{146B7E32-591A-48DF-A828-A9ED39D3109B}" srcOrd="1" destOrd="0" presId="urn:microsoft.com/office/officeart/2005/8/layout/hierarchy6"/>
    <dgm:cxn modelId="{4BD2E105-E234-475E-B8B7-A637B2EC5FB4}" type="presParOf" srcId="{A2FEF79A-D7A5-4285-9D07-61D41ABCAB3B}" destId="{42DF329B-3E6C-473A-9B1E-47316FA0F1DC}" srcOrd="1" destOrd="0" presId="urn:microsoft.com/office/officeart/2005/8/layout/hierarchy6"/>
    <dgm:cxn modelId="{B9F9528E-A166-4B93-9D13-337A6D72F29F}" type="presParOf" srcId="{42DF329B-3E6C-473A-9B1E-47316FA0F1DC}" destId="{0C3CCA3B-DEFF-45EA-AAB9-54C0A154ED53}" srcOrd="0" destOrd="0" presId="urn:microsoft.com/office/officeart/2005/8/layout/hierarchy6"/>
    <dgm:cxn modelId="{14187BED-72F2-4C4A-8585-F0AC5D89496E}" type="presParOf" srcId="{0C3CCA3B-DEFF-45EA-AAB9-54C0A154ED53}" destId="{E5834031-81C2-48C9-875B-7E5F3B769CD3}" srcOrd="0" destOrd="0" presId="urn:microsoft.com/office/officeart/2005/8/layout/hierarchy6"/>
    <dgm:cxn modelId="{BF983CFE-1C63-482C-A183-D73FDAAF8AC7}" type="presParOf" srcId="{0C3CCA3B-DEFF-45EA-AAB9-54C0A154ED53}" destId="{153E9F49-F52C-4B76-B457-4C43CB027C86}" srcOrd="1" destOrd="0" presId="urn:microsoft.com/office/officeart/2005/8/layout/hierarchy6"/>
    <dgm:cxn modelId="{783B7E69-BF54-4D6F-9100-E0290DDDD1BF}" type="presParOf" srcId="{42DF329B-3E6C-473A-9B1E-47316FA0F1DC}" destId="{AF192306-56EA-4670-9F4D-B2EA73AC3BF2}" srcOrd="1" destOrd="0" presId="urn:microsoft.com/office/officeart/2005/8/layout/hierarchy6"/>
    <dgm:cxn modelId="{B67B83E7-AF07-4566-B4D9-EE34E55B6D0C}" type="presParOf" srcId="{AF192306-56EA-4670-9F4D-B2EA73AC3BF2}" destId="{772A848F-124B-49F8-80E4-9884197ADD02}" srcOrd="0" destOrd="0" presId="urn:microsoft.com/office/officeart/2005/8/layout/hierarchy6"/>
    <dgm:cxn modelId="{7D0A8E02-7F13-44A0-BD3E-9DDE66160AD6}" type="presParOf" srcId="{42DF329B-3E6C-473A-9B1E-47316FA0F1DC}" destId="{88133AEC-FC09-418D-8782-11A056F93CC5}" srcOrd="2" destOrd="0" presId="urn:microsoft.com/office/officeart/2005/8/layout/hierarchy6"/>
    <dgm:cxn modelId="{87A02A44-DDB8-46EF-910E-F6D65DF64F13}" type="presParOf" srcId="{88133AEC-FC09-418D-8782-11A056F93CC5}" destId="{ACFC1FCF-2037-4B02-9BB7-86433206F929}" srcOrd="0" destOrd="0" presId="urn:microsoft.com/office/officeart/2005/8/layout/hierarchy6"/>
    <dgm:cxn modelId="{C5E91646-95FD-437C-832F-503C074A7D3F}" type="presParOf" srcId="{88133AEC-FC09-418D-8782-11A056F93CC5}" destId="{5EB58818-4EDC-41A7-843F-FE1CE2893460}" srcOrd="1" destOrd="0" presId="urn:microsoft.com/office/officeart/2005/8/layout/hierarchy6"/>
    <dgm:cxn modelId="{48CCFD5A-C546-4715-85C2-9FD9EDE8AE25}" type="presParOf" srcId="{42DF329B-3E6C-473A-9B1E-47316FA0F1DC}" destId="{B347D8CA-2792-494C-A361-085854CD03A7}" srcOrd="3" destOrd="0" presId="urn:microsoft.com/office/officeart/2005/8/layout/hierarchy6"/>
    <dgm:cxn modelId="{9A31A18D-957D-43D3-B5F1-37BE6EC0D0FC}" type="presParOf" srcId="{B347D8CA-2792-494C-A361-085854CD03A7}" destId="{2660B8E7-611E-4D0A-86F9-8F7AA9F25D1A}" srcOrd="0" destOrd="0" presId="urn:microsoft.com/office/officeart/2005/8/layout/hierarchy6"/>
    <dgm:cxn modelId="{FC124356-4141-4ACF-8131-897192E8D42D}" type="presParOf" srcId="{42DF329B-3E6C-473A-9B1E-47316FA0F1DC}" destId="{FA5DA0BB-32B8-4F0D-84CA-B65F3A93CF3C}" srcOrd="4" destOrd="0" presId="urn:microsoft.com/office/officeart/2005/8/layout/hierarchy6"/>
    <dgm:cxn modelId="{3BD3F66A-DE7A-4710-87A2-73736969F2FE}" type="presParOf" srcId="{FA5DA0BB-32B8-4F0D-84CA-B65F3A93CF3C}" destId="{90C6354C-DAAD-4BA7-9CE9-E7710AD0A023}" srcOrd="0" destOrd="0" presId="urn:microsoft.com/office/officeart/2005/8/layout/hierarchy6"/>
    <dgm:cxn modelId="{752374D3-CEB6-40C3-B9E3-30C46B2227D5}" type="presParOf" srcId="{FA5DA0BB-32B8-4F0D-84CA-B65F3A93CF3C}" destId="{C2D84B9F-454F-492E-AE72-7B5CC63BDC3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A22421-D376-441C-8652-16487BF3AC01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B8E211-B19A-431D-BC32-4E47D0AC5816}">
      <dgm:prSet phldrT="[Текст]"/>
      <dgm:spPr/>
      <dgm:t>
        <a:bodyPr/>
        <a:lstStyle/>
        <a:p>
          <a:r>
            <a:rPr lang="en-US" dirty="0" smtClean="0"/>
            <a:t>default</a:t>
          </a:r>
          <a:endParaRPr lang="ru-RU" dirty="0"/>
        </a:p>
      </dgm:t>
    </dgm:pt>
    <dgm:pt modelId="{7D53F569-2DAB-48B3-90CB-964DA40C303B}" type="parTrans" cxnId="{7F6A0405-5CA5-4444-AB3A-6AFF8E195031}">
      <dgm:prSet/>
      <dgm:spPr/>
      <dgm:t>
        <a:bodyPr/>
        <a:lstStyle/>
        <a:p>
          <a:endParaRPr lang="ru-RU"/>
        </a:p>
      </dgm:t>
    </dgm:pt>
    <dgm:pt modelId="{610B1C4D-248E-4602-9655-A772DD465E9D}" type="sibTrans" cxnId="{7F6A0405-5CA5-4444-AB3A-6AFF8E195031}">
      <dgm:prSet/>
      <dgm:spPr/>
      <dgm:t>
        <a:bodyPr/>
        <a:lstStyle/>
        <a:p>
          <a:endParaRPr lang="ru-RU"/>
        </a:p>
      </dgm:t>
    </dgm:pt>
    <dgm:pt modelId="{0D6B9426-F9A9-47AA-B59A-2D223BDF312F}">
      <dgm:prSet phldrT="[Текст]"/>
      <dgm:spPr/>
      <dgm:t>
        <a:bodyPr/>
        <a:lstStyle/>
        <a:p>
          <a:r>
            <a:rPr lang="en-US" dirty="0" smtClean="0"/>
            <a:t>cat1</a:t>
          </a:r>
          <a:endParaRPr lang="ru-RU" dirty="0"/>
        </a:p>
      </dgm:t>
    </dgm:pt>
    <dgm:pt modelId="{6F9ADF03-B8CF-447D-9198-5573BF6B5E2F}" type="parTrans" cxnId="{BC14904A-137E-4609-910E-F4CA8A07CCFF}">
      <dgm:prSet/>
      <dgm:spPr/>
      <dgm:t>
        <a:bodyPr/>
        <a:lstStyle/>
        <a:p>
          <a:endParaRPr lang="ru-RU"/>
        </a:p>
      </dgm:t>
    </dgm:pt>
    <dgm:pt modelId="{62FD4A09-57B4-4301-B90A-AFC0463630E9}" type="sibTrans" cxnId="{BC14904A-137E-4609-910E-F4CA8A07CCFF}">
      <dgm:prSet/>
      <dgm:spPr/>
      <dgm:t>
        <a:bodyPr/>
        <a:lstStyle/>
        <a:p>
          <a:endParaRPr lang="ru-RU"/>
        </a:p>
      </dgm:t>
    </dgm:pt>
    <dgm:pt modelId="{9D5E6150-5B03-4E1F-BCBA-AF5E9DEBF88A}">
      <dgm:prSet phldrT="[Текст]"/>
      <dgm:spPr/>
      <dgm:t>
        <a:bodyPr/>
        <a:lstStyle/>
        <a:p>
          <a:r>
            <a:rPr lang="en-US" dirty="0" smtClean="0"/>
            <a:t>BOOK</a:t>
          </a:r>
          <a:endParaRPr lang="ru-RU" dirty="0"/>
        </a:p>
      </dgm:t>
    </dgm:pt>
    <dgm:pt modelId="{AD247439-C679-43D8-9B75-4E477E08C93D}" type="parTrans" cxnId="{321A2C69-021C-4215-BB3B-7E4D73245A9C}">
      <dgm:prSet/>
      <dgm:spPr/>
      <dgm:t>
        <a:bodyPr/>
        <a:lstStyle/>
        <a:p>
          <a:endParaRPr lang="ru-RU"/>
        </a:p>
      </dgm:t>
    </dgm:pt>
    <dgm:pt modelId="{634DC252-A92A-4501-9535-96AF7F14C470}" type="sibTrans" cxnId="{321A2C69-021C-4215-BB3B-7E4D73245A9C}">
      <dgm:prSet/>
      <dgm:spPr/>
      <dgm:t>
        <a:bodyPr/>
        <a:lstStyle/>
        <a:p>
          <a:endParaRPr lang="ru-RU"/>
        </a:p>
      </dgm:t>
    </dgm:pt>
    <dgm:pt modelId="{C5ECA858-EC04-4419-8466-5F7EEB9B51E0}">
      <dgm:prSet phldrT="[Текст]"/>
      <dgm:spPr/>
      <dgm:t>
        <a:bodyPr/>
        <a:lstStyle/>
        <a:p>
          <a:r>
            <a:rPr lang="en-US" dirty="0" smtClean="0"/>
            <a:t>SERIALS</a:t>
          </a:r>
          <a:endParaRPr lang="ru-RU" dirty="0"/>
        </a:p>
      </dgm:t>
    </dgm:pt>
    <dgm:pt modelId="{6A96DC7B-E39B-492A-BBDE-8A4BCADC5F33}" type="parTrans" cxnId="{7D149F3A-D0B8-4232-8081-CFDEB025BD07}">
      <dgm:prSet/>
      <dgm:spPr/>
      <dgm:t>
        <a:bodyPr/>
        <a:lstStyle/>
        <a:p>
          <a:endParaRPr lang="ru-RU"/>
        </a:p>
      </dgm:t>
    </dgm:pt>
    <dgm:pt modelId="{615177D6-AF34-46BB-A02C-8D945001D484}" type="sibTrans" cxnId="{7D149F3A-D0B8-4232-8081-CFDEB025BD07}">
      <dgm:prSet/>
      <dgm:spPr/>
      <dgm:t>
        <a:bodyPr/>
        <a:lstStyle/>
        <a:p>
          <a:endParaRPr lang="ru-RU"/>
        </a:p>
      </dgm:t>
    </dgm:pt>
    <dgm:pt modelId="{5A751FF4-C340-4DA2-BA83-42DDD18ADF2A}">
      <dgm:prSet phldrT="[Текст]"/>
      <dgm:spPr/>
      <dgm:t>
        <a:bodyPr/>
        <a:lstStyle/>
        <a:p>
          <a:r>
            <a:rPr lang="en-US" dirty="0" smtClean="0"/>
            <a:t>cat2</a:t>
          </a:r>
          <a:endParaRPr lang="ru-RU" dirty="0"/>
        </a:p>
      </dgm:t>
    </dgm:pt>
    <dgm:pt modelId="{C2D84F60-1998-4C52-ABB6-9E0B739F696A}" type="parTrans" cxnId="{CE8ACE9C-C67A-4A9A-961D-A68C90149793}">
      <dgm:prSet/>
      <dgm:spPr/>
      <dgm:t>
        <a:bodyPr/>
        <a:lstStyle/>
        <a:p>
          <a:endParaRPr lang="ru-RU"/>
        </a:p>
      </dgm:t>
    </dgm:pt>
    <dgm:pt modelId="{85593298-B16C-4F60-8382-32E547378F8D}" type="sibTrans" cxnId="{CE8ACE9C-C67A-4A9A-961D-A68C90149793}">
      <dgm:prSet/>
      <dgm:spPr/>
      <dgm:t>
        <a:bodyPr/>
        <a:lstStyle/>
        <a:p>
          <a:endParaRPr lang="ru-RU"/>
        </a:p>
      </dgm:t>
    </dgm:pt>
    <dgm:pt modelId="{EA277472-CB5A-4CCA-98E2-0EB4560FC0D4}">
      <dgm:prSet phldrT="[Текст]"/>
      <dgm:spPr/>
      <dgm:t>
        <a:bodyPr/>
        <a:lstStyle/>
        <a:p>
          <a:r>
            <a:rPr lang="en-US" dirty="0" smtClean="0"/>
            <a:t>BOOK</a:t>
          </a:r>
          <a:endParaRPr lang="ru-RU" dirty="0"/>
        </a:p>
      </dgm:t>
    </dgm:pt>
    <dgm:pt modelId="{FE9DAFD6-AA61-42DF-A9D0-F2E3F7905777}" type="parTrans" cxnId="{88343624-8559-43D2-BF08-DED7E534FC71}">
      <dgm:prSet/>
      <dgm:spPr/>
      <dgm:t>
        <a:bodyPr/>
        <a:lstStyle/>
        <a:p>
          <a:endParaRPr lang="ru-RU"/>
        </a:p>
      </dgm:t>
    </dgm:pt>
    <dgm:pt modelId="{697FCECD-26A0-49CE-88F2-5793C6A8ACA3}" type="sibTrans" cxnId="{88343624-8559-43D2-BF08-DED7E534FC71}">
      <dgm:prSet/>
      <dgm:spPr/>
      <dgm:t>
        <a:bodyPr/>
        <a:lstStyle/>
        <a:p>
          <a:endParaRPr lang="ru-RU"/>
        </a:p>
      </dgm:t>
    </dgm:pt>
    <dgm:pt modelId="{983FADF3-80B9-49FE-8D48-3B60EDC7B4DC}">
      <dgm:prSet phldrT="[Текст]"/>
      <dgm:spPr/>
      <dgm:t>
        <a:bodyPr/>
        <a:lstStyle/>
        <a:p>
          <a:r>
            <a:rPr lang="ru-RU" dirty="0" smtClean="0"/>
            <a:t>Центральный индекс</a:t>
          </a:r>
          <a:r>
            <a:rPr lang="en-US" dirty="0" smtClean="0"/>
            <a:t> </a:t>
          </a:r>
          <a:r>
            <a:rPr lang="ru-RU" dirty="0" smtClean="0"/>
            <a:t>(</a:t>
          </a:r>
          <a:r>
            <a:rPr lang="ru-RU" b="1" dirty="0" smtClean="0"/>
            <a:t>SRU</a:t>
          </a:r>
          <a:r>
            <a:rPr lang="ru-RU" dirty="0" smtClean="0"/>
            <a:t>)</a:t>
          </a:r>
          <a:endParaRPr lang="ru-RU" dirty="0"/>
        </a:p>
      </dgm:t>
    </dgm:pt>
    <dgm:pt modelId="{8F4667A6-D2A2-4D9D-998A-ED12BE90FB10}" type="parTrans" cxnId="{6E6EC68A-3E5D-4471-A95B-EF03F5DEEA23}">
      <dgm:prSet/>
      <dgm:spPr/>
      <dgm:t>
        <a:bodyPr/>
        <a:lstStyle/>
        <a:p>
          <a:endParaRPr lang="ru-RU"/>
        </a:p>
      </dgm:t>
    </dgm:pt>
    <dgm:pt modelId="{F83EE011-A746-475D-90A5-4EF838D21BF7}" type="sibTrans" cxnId="{6E6EC68A-3E5D-4471-A95B-EF03F5DEEA23}">
      <dgm:prSet/>
      <dgm:spPr/>
      <dgm:t>
        <a:bodyPr/>
        <a:lstStyle/>
        <a:p>
          <a:endParaRPr lang="ru-RU"/>
        </a:p>
      </dgm:t>
    </dgm:pt>
    <dgm:pt modelId="{622882BF-F407-48CF-A0B8-69333ED02862}">
      <dgm:prSet phldrT="[Текст]"/>
      <dgm:spPr/>
      <dgm:t>
        <a:bodyPr/>
        <a:lstStyle/>
        <a:p>
          <a:r>
            <a:rPr lang="ru-RU" dirty="0" smtClean="0"/>
            <a:t>Каталоги (</a:t>
          </a:r>
          <a:r>
            <a:rPr lang="ru-RU" b="1" dirty="0" smtClean="0"/>
            <a:t>Z39.50</a:t>
          </a:r>
          <a:r>
            <a:rPr lang="ru-RU" dirty="0" smtClean="0"/>
            <a:t>)</a:t>
          </a:r>
        </a:p>
        <a:p>
          <a:endParaRPr lang="ru-RU" dirty="0"/>
        </a:p>
      </dgm:t>
    </dgm:pt>
    <dgm:pt modelId="{3C83054F-69D0-447F-BE58-45BB826615C4}" type="parTrans" cxnId="{948072D6-3381-4B8C-B8F1-F3FBDA9459F1}">
      <dgm:prSet/>
      <dgm:spPr/>
      <dgm:t>
        <a:bodyPr/>
        <a:lstStyle/>
        <a:p>
          <a:endParaRPr lang="ru-RU"/>
        </a:p>
      </dgm:t>
    </dgm:pt>
    <dgm:pt modelId="{197236AC-D855-4F48-B776-A0E6A219F172}" type="sibTrans" cxnId="{948072D6-3381-4B8C-B8F1-F3FBDA9459F1}">
      <dgm:prSet/>
      <dgm:spPr/>
      <dgm:t>
        <a:bodyPr/>
        <a:lstStyle/>
        <a:p>
          <a:endParaRPr lang="ru-RU"/>
        </a:p>
      </dgm:t>
    </dgm:pt>
    <dgm:pt modelId="{B2B2128C-C358-4CD2-B965-A4804834A5A2}">
      <dgm:prSet phldrT="[Текст]"/>
      <dgm:spPr/>
      <dgm:t>
        <a:bodyPr/>
        <a:lstStyle/>
        <a:p>
          <a:r>
            <a:rPr lang="ru-RU" dirty="0" smtClean="0"/>
            <a:t>Локальные БД (</a:t>
          </a:r>
          <a:r>
            <a:rPr lang="ru-RU" b="1" dirty="0" smtClean="0"/>
            <a:t>SQL, </a:t>
          </a:r>
          <a:r>
            <a:rPr lang="ru-RU" b="1" dirty="0" err="1" smtClean="0"/>
            <a:t>noSQL</a:t>
          </a:r>
          <a:r>
            <a:rPr lang="ru-RU" b="1" dirty="0" smtClean="0"/>
            <a:t>, …</a:t>
          </a:r>
          <a:r>
            <a:rPr lang="ru-RU" dirty="0" smtClean="0"/>
            <a:t>)</a:t>
          </a:r>
          <a:endParaRPr lang="ru-RU" dirty="0"/>
        </a:p>
      </dgm:t>
    </dgm:pt>
    <dgm:pt modelId="{A536E648-135F-4658-B640-39D4600AB17E}" type="parTrans" cxnId="{E1ADA3B0-2F4D-46C2-9DB2-29AF5085933A}">
      <dgm:prSet/>
      <dgm:spPr/>
      <dgm:t>
        <a:bodyPr/>
        <a:lstStyle/>
        <a:p>
          <a:endParaRPr lang="ru-RU"/>
        </a:p>
      </dgm:t>
    </dgm:pt>
    <dgm:pt modelId="{54FFAB36-9FBD-4AC2-B343-B7C885BBECE2}" type="sibTrans" cxnId="{E1ADA3B0-2F4D-46C2-9DB2-29AF5085933A}">
      <dgm:prSet/>
      <dgm:spPr/>
      <dgm:t>
        <a:bodyPr/>
        <a:lstStyle/>
        <a:p>
          <a:endParaRPr lang="ru-RU"/>
        </a:p>
      </dgm:t>
    </dgm:pt>
    <dgm:pt modelId="{A2FEF79A-D7A5-4285-9D07-61D41ABCAB3B}" type="pres">
      <dgm:prSet presAssocID="{BDA22421-D376-441C-8652-16487BF3AC0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2204D9-FD04-4DD3-AC5B-1866F3896C9A}" type="pres">
      <dgm:prSet presAssocID="{BDA22421-D376-441C-8652-16487BF3AC01}" presName="hierFlow" presStyleCnt="0"/>
      <dgm:spPr/>
    </dgm:pt>
    <dgm:pt modelId="{0550C8CE-76A9-4237-98B4-1668D9791069}" type="pres">
      <dgm:prSet presAssocID="{BDA22421-D376-441C-8652-16487BF3AC01}" presName="firstBuf" presStyleCnt="0"/>
      <dgm:spPr/>
    </dgm:pt>
    <dgm:pt modelId="{38116F3F-DEE2-4D43-AA58-63DFD4817FF4}" type="pres">
      <dgm:prSet presAssocID="{BDA22421-D376-441C-8652-16487BF3AC0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8636850-F227-4656-BF41-2AAE462508F4}" type="pres">
      <dgm:prSet presAssocID="{4FB8E211-B19A-431D-BC32-4E47D0AC5816}" presName="Name14" presStyleCnt="0"/>
      <dgm:spPr/>
    </dgm:pt>
    <dgm:pt modelId="{1D2A32DA-09F2-4F7B-B596-5635BA657ABC}" type="pres">
      <dgm:prSet presAssocID="{4FB8E211-B19A-431D-BC32-4E47D0AC581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2C1E31-E216-4E84-A468-24BAE8DA5193}" type="pres">
      <dgm:prSet presAssocID="{4FB8E211-B19A-431D-BC32-4E47D0AC5816}" presName="hierChild2" presStyleCnt="0"/>
      <dgm:spPr/>
    </dgm:pt>
    <dgm:pt modelId="{38C293E4-D8CC-47E7-9A98-89F2236369F4}" type="pres">
      <dgm:prSet presAssocID="{6F9ADF03-B8CF-447D-9198-5573BF6B5E2F}" presName="Name19" presStyleLbl="parChTrans1D2" presStyleIdx="0" presStyleCnt="2"/>
      <dgm:spPr/>
      <dgm:t>
        <a:bodyPr/>
        <a:lstStyle/>
        <a:p>
          <a:endParaRPr lang="ru-RU"/>
        </a:p>
      </dgm:t>
    </dgm:pt>
    <dgm:pt modelId="{593DB624-392B-473D-8B4F-EB4693F7957B}" type="pres">
      <dgm:prSet presAssocID="{0D6B9426-F9A9-47AA-B59A-2D223BDF312F}" presName="Name21" presStyleCnt="0"/>
      <dgm:spPr/>
    </dgm:pt>
    <dgm:pt modelId="{8683AC5D-957D-47C1-8912-93F30C73A2E2}" type="pres">
      <dgm:prSet presAssocID="{0D6B9426-F9A9-47AA-B59A-2D223BDF312F}" presName="level2Shape" presStyleLbl="node2" presStyleIdx="0" presStyleCnt="2"/>
      <dgm:spPr/>
      <dgm:t>
        <a:bodyPr/>
        <a:lstStyle/>
        <a:p>
          <a:endParaRPr lang="ru-RU"/>
        </a:p>
      </dgm:t>
    </dgm:pt>
    <dgm:pt modelId="{4C3FFA62-DA3F-489F-891B-21E89B6FB196}" type="pres">
      <dgm:prSet presAssocID="{0D6B9426-F9A9-47AA-B59A-2D223BDF312F}" presName="hierChild3" presStyleCnt="0"/>
      <dgm:spPr/>
    </dgm:pt>
    <dgm:pt modelId="{8710B087-E753-4009-985C-C1B900B7B452}" type="pres">
      <dgm:prSet presAssocID="{AD247439-C679-43D8-9B75-4E477E08C93D}" presName="Name19" presStyleLbl="parChTrans1D3" presStyleIdx="0" presStyleCnt="3"/>
      <dgm:spPr/>
      <dgm:t>
        <a:bodyPr/>
        <a:lstStyle/>
        <a:p>
          <a:endParaRPr lang="ru-RU"/>
        </a:p>
      </dgm:t>
    </dgm:pt>
    <dgm:pt modelId="{B56EDD5E-3C71-4CA8-851D-D2D3E6A37D53}" type="pres">
      <dgm:prSet presAssocID="{9D5E6150-5B03-4E1F-BCBA-AF5E9DEBF88A}" presName="Name21" presStyleCnt="0"/>
      <dgm:spPr/>
    </dgm:pt>
    <dgm:pt modelId="{BC294F0D-2F7A-4F40-A084-CFAA4BE3CBFF}" type="pres">
      <dgm:prSet presAssocID="{9D5E6150-5B03-4E1F-BCBA-AF5E9DEBF88A}" presName="level2Shape" presStyleLbl="node3" presStyleIdx="0" presStyleCnt="3"/>
      <dgm:spPr/>
      <dgm:t>
        <a:bodyPr/>
        <a:lstStyle/>
        <a:p>
          <a:endParaRPr lang="ru-RU"/>
        </a:p>
      </dgm:t>
    </dgm:pt>
    <dgm:pt modelId="{C4C30090-C80B-417E-A4A5-B8842E3C8A54}" type="pres">
      <dgm:prSet presAssocID="{9D5E6150-5B03-4E1F-BCBA-AF5E9DEBF88A}" presName="hierChild3" presStyleCnt="0"/>
      <dgm:spPr/>
    </dgm:pt>
    <dgm:pt modelId="{AA51F295-88DB-4473-976F-46FFF28C4191}" type="pres">
      <dgm:prSet presAssocID="{6A96DC7B-E39B-492A-BBDE-8A4BCADC5F33}" presName="Name19" presStyleLbl="parChTrans1D3" presStyleIdx="1" presStyleCnt="3"/>
      <dgm:spPr/>
      <dgm:t>
        <a:bodyPr/>
        <a:lstStyle/>
        <a:p>
          <a:endParaRPr lang="ru-RU"/>
        </a:p>
      </dgm:t>
    </dgm:pt>
    <dgm:pt modelId="{D1C30644-D6F8-4736-9423-6CFEF0CDD9B7}" type="pres">
      <dgm:prSet presAssocID="{C5ECA858-EC04-4419-8466-5F7EEB9B51E0}" presName="Name21" presStyleCnt="0"/>
      <dgm:spPr/>
    </dgm:pt>
    <dgm:pt modelId="{F8CFA790-9917-4F37-966F-9D796CA7D54E}" type="pres">
      <dgm:prSet presAssocID="{C5ECA858-EC04-4419-8466-5F7EEB9B51E0}" presName="level2Shape" presStyleLbl="node3" presStyleIdx="1" presStyleCnt="3"/>
      <dgm:spPr/>
      <dgm:t>
        <a:bodyPr/>
        <a:lstStyle/>
        <a:p>
          <a:endParaRPr lang="ru-RU"/>
        </a:p>
      </dgm:t>
    </dgm:pt>
    <dgm:pt modelId="{A35947A4-233C-4AE5-BBE5-045E2E28A978}" type="pres">
      <dgm:prSet presAssocID="{C5ECA858-EC04-4419-8466-5F7EEB9B51E0}" presName="hierChild3" presStyleCnt="0"/>
      <dgm:spPr/>
    </dgm:pt>
    <dgm:pt modelId="{51C0C17C-417D-4C01-9DFE-1CD55524373F}" type="pres">
      <dgm:prSet presAssocID="{C2D84F60-1998-4C52-ABB6-9E0B739F696A}" presName="Name19" presStyleLbl="parChTrans1D2" presStyleIdx="1" presStyleCnt="2"/>
      <dgm:spPr/>
      <dgm:t>
        <a:bodyPr/>
        <a:lstStyle/>
        <a:p>
          <a:endParaRPr lang="ru-RU"/>
        </a:p>
      </dgm:t>
    </dgm:pt>
    <dgm:pt modelId="{EAAB600E-0553-4140-B0A6-C2FF315E5DF7}" type="pres">
      <dgm:prSet presAssocID="{5A751FF4-C340-4DA2-BA83-42DDD18ADF2A}" presName="Name21" presStyleCnt="0"/>
      <dgm:spPr/>
    </dgm:pt>
    <dgm:pt modelId="{281F8757-A638-4AB4-B562-125EB849BF0A}" type="pres">
      <dgm:prSet presAssocID="{5A751FF4-C340-4DA2-BA83-42DDD18ADF2A}" presName="level2Shape" presStyleLbl="node2" presStyleIdx="1" presStyleCnt="2"/>
      <dgm:spPr/>
      <dgm:t>
        <a:bodyPr/>
        <a:lstStyle/>
        <a:p>
          <a:endParaRPr lang="ru-RU"/>
        </a:p>
      </dgm:t>
    </dgm:pt>
    <dgm:pt modelId="{DC85C5F2-1F51-44DB-BBD8-A0CEE609946E}" type="pres">
      <dgm:prSet presAssocID="{5A751FF4-C340-4DA2-BA83-42DDD18ADF2A}" presName="hierChild3" presStyleCnt="0"/>
      <dgm:spPr/>
    </dgm:pt>
    <dgm:pt modelId="{D4F591D0-1A44-4B17-89EB-0CA01B1674F0}" type="pres">
      <dgm:prSet presAssocID="{FE9DAFD6-AA61-42DF-A9D0-F2E3F7905777}" presName="Name19" presStyleLbl="parChTrans1D3" presStyleIdx="2" presStyleCnt="3"/>
      <dgm:spPr/>
      <dgm:t>
        <a:bodyPr/>
        <a:lstStyle/>
        <a:p>
          <a:endParaRPr lang="ru-RU"/>
        </a:p>
      </dgm:t>
    </dgm:pt>
    <dgm:pt modelId="{F6B2A862-1FB7-4214-8DED-D0A27F661430}" type="pres">
      <dgm:prSet presAssocID="{EA277472-CB5A-4CCA-98E2-0EB4560FC0D4}" presName="Name21" presStyleCnt="0"/>
      <dgm:spPr/>
    </dgm:pt>
    <dgm:pt modelId="{D6FBD27C-E2EC-4899-B6C1-BDD444CA551B}" type="pres">
      <dgm:prSet presAssocID="{EA277472-CB5A-4CCA-98E2-0EB4560FC0D4}" presName="level2Shape" presStyleLbl="node3" presStyleIdx="2" presStyleCnt="3"/>
      <dgm:spPr/>
      <dgm:t>
        <a:bodyPr/>
        <a:lstStyle/>
        <a:p>
          <a:endParaRPr lang="ru-RU"/>
        </a:p>
      </dgm:t>
    </dgm:pt>
    <dgm:pt modelId="{146B7E32-591A-48DF-A828-A9ED39D3109B}" type="pres">
      <dgm:prSet presAssocID="{EA277472-CB5A-4CCA-98E2-0EB4560FC0D4}" presName="hierChild3" presStyleCnt="0"/>
      <dgm:spPr/>
    </dgm:pt>
    <dgm:pt modelId="{42DF329B-3E6C-473A-9B1E-47316FA0F1DC}" type="pres">
      <dgm:prSet presAssocID="{BDA22421-D376-441C-8652-16487BF3AC01}" presName="bgShapesFlow" presStyleCnt="0"/>
      <dgm:spPr/>
    </dgm:pt>
    <dgm:pt modelId="{0C3CCA3B-DEFF-45EA-AAB9-54C0A154ED53}" type="pres">
      <dgm:prSet presAssocID="{983FADF3-80B9-49FE-8D48-3B60EDC7B4DC}" presName="rectComp" presStyleCnt="0"/>
      <dgm:spPr/>
    </dgm:pt>
    <dgm:pt modelId="{E5834031-81C2-48C9-875B-7E5F3B769CD3}" type="pres">
      <dgm:prSet presAssocID="{983FADF3-80B9-49FE-8D48-3B60EDC7B4DC}" presName="bgRect" presStyleLbl="bgShp" presStyleIdx="0" presStyleCnt="3"/>
      <dgm:spPr/>
      <dgm:t>
        <a:bodyPr/>
        <a:lstStyle/>
        <a:p>
          <a:endParaRPr lang="ru-RU"/>
        </a:p>
      </dgm:t>
    </dgm:pt>
    <dgm:pt modelId="{153E9F49-F52C-4B76-B457-4C43CB027C86}" type="pres">
      <dgm:prSet presAssocID="{983FADF3-80B9-49FE-8D48-3B60EDC7B4DC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92306-56EA-4670-9F4D-B2EA73AC3BF2}" type="pres">
      <dgm:prSet presAssocID="{983FADF3-80B9-49FE-8D48-3B60EDC7B4DC}" presName="spComp" presStyleCnt="0"/>
      <dgm:spPr/>
    </dgm:pt>
    <dgm:pt modelId="{772A848F-124B-49F8-80E4-9884197ADD02}" type="pres">
      <dgm:prSet presAssocID="{983FADF3-80B9-49FE-8D48-3B60EDC7B4DC}" presName="vSp" presStyleCnt="0"/>
      <dgm:spPr/>
    </dgm:pt>
    <dgm:pt modelId="{88133AEC-FC09-418D-8782-11A056F93CC5}" type="pres">
      <dgm:prSet presAssocID="{622882BF-F407-48CF-A0B8-69333ED02862}" presName="rectComp" presStyleCnt="0"/>
      <dgm:spPr/>
    </dgm:pt>
    <dgm:pt modelId="{ACFC1FCF-2037-4B02-9BB7-86433206F929}" type="pres">
      <dgm:prSet presAssocID="{622882BF-F407-48CF-A0B8-69333ED02862}" presName="bgRect" presStyleLbl="bgShp" presStyleIdx="1" presStyleCnt="3"/>
      <dgm:spPr/>
      <dgm:t>
        <a:bodyPr/>
        <a:lstStyle/>
        <a:p>
          <a:endParaRPr lang="ru-RU"/>
        </a:p>
      </dgm:t>
    </dgm:pt>
    <dgm:pt modelId="{5EB58818-4EDC-41A7-843F-FE1CE2893460}" type="pres">
      <dgm:prSet presAssocID="{622882BF-F407-48CF-A0B8-69333ED0286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7D8CA-2792-494C-A361-085854CD03A7}" type="pres">
      <dgm:prSet presAssocID="{622882BF-F407-48CF-A0B8-69333ED02862}" presName="spComp" presStyleCnt="0"/>
      <dgm:spPr/>
    </dgm:pt>
    <dgm:pt modelId="{2660B8E7-611E-4D0A-86F9-8F7AA9F25D1A}" type="pres">
      <dgm:prSet presAssocID="{622882BF-F407-48CF-A0B8-69333ED02862}" presName="vSp" presStyleCnt="0"/>
      <dgm:spPr/>
    </dgm:pt>
    <dgm:pt modelId="{FA5DA0BB-32B8-4F0D-84CA-B65F3A93CF3C}" type="pres">
      <dgm:prSet presAssocID="{B2B2128C-C358-4CD2-B965-A4804834A5A2}" presName="rectComp" presStyleCnt="0"/>
      <dgm:spPr/>
    </dgm:pt>
    <dgm:pt modelId="{90C6354C-DAAD-4BA7-9CE9-E7710AD0A023}" type="pres">
      <dgm:prSet presAssocID="{B2B2128C-C358-4CD2-B965-A4804834A5A2}" presName="bgRect" presStyleLbl="bgShp" presStyleIdx="2" presStyleCnt="3"/>
      <dgm:spPr/>
      <dgm:t>
        <a:bodyPr/>
        <a:lstStyle/>
        <a:p>
          <a:endParaRPr lang="ru-RU"/>
        </a:p>
      </dgm:t>
    </dgm:pt>
    <dgm:pt modelId="{C2D84B9F-454F-492E-AE72-7B5CC63BDC34}" type="pres">
      <dgm:prSet presAssocID="{B2B2128C-C358-4CD2-B965-A4804834A5A2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49F3A-D0B8-4232-8081-CFDEB025BD07}" srcId="{0D6B9426-F9A9-47AA-B59A-2D223BDF312F}" destId="{C5ECA858-EC04-4419-8466-5F7EEB9B51E0}" srcOrd="1" destOrd="0" parTransId="{6A96DC7B-E39B-492A-BBDE-8A4BCADC5F33}" sibTransId="{615177D6-AF34-46BB-A02C-8D945001D484}"/>
    <dgm:cxn modelId="{3446529F-0880-428D-BCAC-A7DE7C1DA2C1}" type="presOf" srcId="{4FB8E211-B19A-431D-BC32-4E47D0AC5816}" destId="{1D2A32DA-09F2-4F7B-B596-5635BA657ABC}" srcOrd="0" destOrd="0" presId="urn:microsoft.com/office/officeart/2005/8/layout/hierarchy6"/>
    <dgm:cxn modelId="{9F36A977-4F6E-4171-A4E2-255B49D615A5}" type="presOf" srcId="{5A751FF4-C340-4DA2-BA83-42DDD18ADF2A}" destId="{281F8757-A638-4AB4-B562-125EB849BF0A}" srcOrd="0" destOrd="0" presId="urn:microsoft.com/office/officeart/2005/8/layout/hierarchy6"/>
    <dgm:cxn modelId="{4255C5F7-B0CA-4F46-AE07-228B842BA956}" type="presOf" srcId="{C2D84F60-1998-4C52-ABB6-9E0B739F696A}" destId="{51C0C17C-417D-4C01-9DFE-1CD55524373F}" srcOrd="0" destOrd="0" presId="urn:microsoft.com/office/officeart/2005/8/layout/hierarchy6"/>
    <dgm:cxn modelId="{CE8ACE9C-C67A-4A9A-961D-A68C90149793}" srcId="{4FB8E211-B19A-431D-BC32-4E47D0AC5816}" destId="{5A751FF4-C340-4DA2-BA83-42DDD18ADF2A}" srcOrd="1" destOrd="0" parTransId="{C2D84F60-1998-4C52-ABB6-9E0B739F696A}" sibTransId="{85593298-B16C-4F60-8382-32E547378F8D}"/>
    <dgm:cxn modelId="{B97056C4-5F16-4314-A0A1-50536BB68C20}" type="presOf" srcId="{FE9DAFD6-AA61-42DF-A9D0-F2E3F7905777}" destId="{D4F591D0-1A44-4B17-89EB-0CA01B1674F0}" srcOrd="0" destOrd="0" presId="urn:microsoft.com/office/officeart/2005/8/layout/hierarchy6"/>
    <dgm:cxn modelId="{E627E548-2B9A-4D90-9632-C92F41B81601}" type="presOf" srcId="{983FADF3-80B9-49FE-8D48-3B60EDC7B4DC}" destId="{E5834031-81C2-48C9-875B-7E5F3B769CD3}" srcOrd="0" destOrd="0" presId="urn:microsoft.com/office/officeart/2005/8/layout/hierarchy6"/>
    <dgm:cxn modelId="{7ED5E84C-3C74-4668-B070-AF7C05F4B843}" type="presOf" srcId="{0D6B9426-F9A9-47AA-B59A-2D223BDF312F}" destId="{8683AC5D-957D-47C1-8912-93F30C73A2E2}" srcOrd="0" destOrd="0" presId="urn:microsoft.com/office/officeart/2005/8/layout/hierarchy6"/>
    <dgm:cxn modelId="{D1B52473-323F-404D-8403-87FB10BF8C24}" type="presOf" srcId="{6F9ADF03-B8CF-447D-9198-5573BF6B5E2F}" destId="{38C293E4-D8CC-47E7-9A98-89F2236369F4}" srcOrd="0" destOrd="0" presId="urn:microsoft.com/office/officeart/2005/8/layout/hierarchy6"/>
    <dgm:cxn modelId="{C17B9C54-EF51-481B-B61F-6EF169E15B57}" type="presOf" srcId="{622882BF-F407-48CF-A0B8-69333ED02862}" destId="{ACFC1FCF-2037-4B02-9BB7-86433206F929}" srcOrd="0" destOrd="0" presId="urn:microsoft.com/office/officeart/2005/8/layout/hierarchy6"/>
    <dgm:cxn modelId="{9C499721-2971-484D-AF35-4ACE0CF7B69E}" type="presOf" srcId="{983FADF3-80B9-49FE-8D48-3B60EDC7B4DC}" destId="{153E9F49-F52C-4B76-B457-4C43CB027C86}" srcOrd="1" destOrd="0" presId="urn:microsoft.com/office/officeart/2005/8/layout/hierarchy6"/>
    <dgm:cxn modelId="{E1ADA3B0-2F4D-46C2-9DB2-29AF5085933A}" srcId="{BDA22421-D376-441C-8652-16487BF3AC01}" destId="{B2B2128C-C358-4CD2-B965-A4804834A5A2}" srcOrd="3" destOrd="0" parTransId="{A536E648-135F-4658-B640-39D4600AB17E}" sibTransId="{54FFAB36-9FBD-4AC2-B343-B7C885BBECE2}"/>
    <dgm:cxn modelId="{BC14904A-137E-4609-910E-F4CA8A07CCFF}" srcId="{4FB8E211-B19A-431D-BC32-4E47D0AC5816}" destId="{0D6B9426-F9A9-47AA-B59A-2D223BDF312F}" srcOrd="0" destOrd="0" parTransId="{6F9ADF03-B8CF-447D-9198-5573BF6B5E2F}" sibTransId="{62FD4A09-57B4-4301-B90A-AFC0463630E9}"/>
    <dgm:cxn modelId="{50603924-1C3E-46EA-A91A-6EB823F4B4BA}" type="presOf" srcId="{C5ECA858-EC04-4419-8466-5F7EEB9B51E0}" destId="{F8CFA790-9917-4F37-966F-9D796CA7D54E}" srcOrd="0" destOrd="0" presId="urn:microsoft.com/office/officeart/2005/8/layout/hierarchy6"/>
    <dgm:cxn modelId="{7F6A0405-5CA5-4444-AB3A-6AFF8E195031}" srcId="{BDA22421-D376-441C-8652-16487BF3AC01}" destId="{4FB8E211-B19A-431D-BC32-4E47D0AC5816}" srcOrd="0" destOrd="0" parTransId="{7D53F569-2DAB-48B3-90CB-964DA40C303B}" sibTransId="{610B1C4D-248E-4602-9655-A772DD465E9D}"/>
    <dgm:cxn modelId="{321A2C69-021C-4215-BB3B-7E4D73245A9C}" srcId="{0D6B9426-F9A9-47AA-B59A-2D223BDF312F}" destId="{9D5E6150-5B03-4E1F-BCBA-AF5E9DEBF88A}" srcOrd="0" destOrd="0" parTransId="{AD247439-C679-43D8-9B75-4E477E08C93D}" sibTransId="{634DC252-A92A-4501-9535-96AF7F14C470}"/>
    <dgm:cxn modelId="{BA037CCC-BA6F-46AF-A976-6FA11D826F86}" type="presOf" srcId="{6A96DC7B-E39B-492A-BBDE-8A4BCADC5F33}" destId="{AA51F295-88DB-4473-976F-46FFF28C4191}" srcOrd="0" destOrd="0" presId="urn:microsoft.com/office/officeart/2005/8/layout/hierarchy6"/>
    <dgm:cxn modelId="{7B02CEE2-0494-44B9-80A6-A75BFE23ADE9}" type="presOf" srcId="{AD247439-C679-43D8-9B75-4E477E08C93D}" destId="{8710B087-E753-4009-985C-C1B900B7B452}" srcOrd="0" destOrd="0" presId="urn:microsoft.com/office/officeart/2005/8/layout/hierarchy6"/>
    <dgm:cxn modelId="{C2CA4E6B-F490-49DE-95AF-82867EFC9F32}" type="presOf" srcId="{622882BF-F407-48CF-A0B8-69333ED02862}" destId="{5EB58818-4EDC-41A7-843F-FE1CE2893460}" srcOrd="1" destOrd="0" presId="urn:microsoft.com/office/officeart/2005/8/layout/hierarchy6"/>
    <dgm:cxn modelId="{4F2E75C2-68D3-4238-ACE9-2810EA979623}" type="presOf" srcId="{9D5E6150-5B03-4E1F-BCBA-AF5E9DEBF88A}" destId="{BC294F0D-2F7A-4F40-A084-CFAA4BE3CBFF}" srcOrd="0" destOrd="0" presId="urn:microsoft.com/office/officeart/2005/8/layout/hierarchy6"/>
    <dgm:cxn modelId="{B6B2F939-CEF6-4FA4-8BD5-6ED99CD9FC03}" type="presOf" srcId="{EA277472-CB5A-4CCA-98E2-0EB4560FC0D4}" destId="{D6FBD27C-E2EC-4899-B6C1-BDD444CA551B}" srcOrd="0" destOrd="0" presId="urn:microsoft.com/office/officeart/2005/8/layout/hierarchy6"/>
    <dgm:cxn modelId="{B6876038-938C-45DF-B642-CA7F3B3A9830}" type="presOf" srcId="{BDA22421-D376-441C-8652-16487BF3AC01}" destId="{A2FEF79A-D7A5-4285-9D07-61D41ABCAB3B}" srcOrd="0" destOrd="0" presId="urn:microsoft.com/office/officeart/2005/8/layout/hierarchy6"/>
    <dgm:cxn modelId="{6E6EC68A-3E5D-4471-A95B-EF03F5DEEA23}" srcId="{BDA22421-D376-441C-8652-16487BF3AC01}" destId="{983FADF3-80B9-49FE-8D48-3B60EDC7B4DC}" srcOrd="1" destOrd="0" parTransId="{8F4667A6-D2A2-4D9D-998A-ED12BE90FB10}" sibTransId="{F83EE011-A746-475D-90A5-4EF838D21BF7}"/>
    <dgm:cxn modelId="{88343624-8559-43D2-BF08-DED7E534FC71}" srcId="{5A751FF4-C340-4DA2-BA83-42DDD18ADF2A}" destId="{EA277472-CB5A-4CCA-98E2-0EB4560FC0D4}" srcOrd="0" destOrd="0" parTransId="{FE9DAFD6-AA61-42DF-A9D0-F2E3F7905777}" sibTransId="{697FCECD-26A0-49CE-88F2-5793C6A8ACA3}"/>
    <dgm:cxn modelId="{948072D6-3381-4B8C-B8F1-F3FBDA9459F1}" srcId="{BDA22421-D376-441C-8652-16487BF3AC01}" destId="{622882BF-F407-48CF-A0B8-69333ED02862}" srcOrd="2" destOrd="0" parTransId="{3C83054F-69D0-447F-BE58-45BB826615C4}" sibTransId="{197236AC-D855-4F48-B776-A0E6A219F172}"/>
    <dgm:cxn modelId="{0D457C2D-4EEE-46AE-A852-B40AF5812047}" type="presOf" srcId="{B2B2128C-C358-4CD2-B965-A4804834A5A2}" destId="{90C6354C-DAAD-4BA7-9CE9-E7710AD0A023}" srcOrd="0" destOrd="0" presId="urn:microsoft.com/office/officeart/2005/8/layout/hierarchy6"/>
    <dgm:cxn modelId="{9215CF35-01C7-411D-9C5C-6DEB2225FC93}" type="presOf" srcId="{B2B2128C-C358-4CD2-B965-A4804834A5A2}" destId="{C2D84B9F-454F-492E-AE72-7B5CC63BDC34}" srcOrd="1" destOrd="0" presId="urn:microsoft.com/office/officeart/2005/8/layout/hierarchy6"/>
    <dgm:cxn modelId="{BA04CE89-7C07-4083-A859-1355294F180D}" type="presParOf" srcId="{A2FEF79A-D7A5-4285-9D07-61D41ABCAB3B}" destId="{3D2204D9-FD04-4DD3-AC5B-1866F3896C9A}" srcOrd="0" destOrd="0" presId="urn:microsoft.com/office/officeart/2005/8/layout/hierarchy6"/>
    <dgm:cxn modelId="{9A53FD19-B4D9-463A-BC5A-EF0B693B35CA}" type="presParOf" srcId="{3D2204D9-FD04-4DD3-AC5B-1866F3896C9A}" destId="{0550C8CE-76A9-4237-98B4-1668D9791069}" srcOrd="0" destOrd="0" presId="urn:microsoft.com/office/officeart/2005/8/layout/hierarchy6"/>
    <dgm:cxn modelId="{0398433E-BE9D-43F9-A0C4-12465C944FB5}" type="presParOf" srcId="{3D2204D9-FD04-4DD3-AC5B-1866F3896C9A}" destId="{38116F3F-DEE2-4D43-AA58-63DFD4817FF4}" srcOrd="1" destOrd="0" presId="urn:microsoft.com/office/officeart/2005/8/layout/hierarchy6"/>
    <dgm:cxn modelId="{33524FF3-5724-4A90-BA81-07382EBC989A}" type="presParOf" srcId="{38116F3F-DEE2-4D43-AA58-63DFD4817FF4}" destId="{E8636850-F227-4656-BF41-2AAE462508F4}" srcOrd="0" destOrd="0" presId="urn:microsoft.com/office/officeart/2005/8/layout/hierarchy6"/>
    <dgm:cxn modelId="{383E1404-151E-40E6-8288-1B9B9A28D208}" type="presParOf" srcId="{E8636850-F227-4656-BF41-2AAE462508F4}" destId="{1D2A32DA-09F2-4F7B-B596-5635BA657ABC}" srcOrd="0" destOrd="0" presId="urn:microsoft.com/office/officeart/2005/8/layout/hierarchy6"/>
    <dgm:cxn modelId="{2F0380F3-AD00-4BF9-985F-AFA736B54C2E}" type="presParOf" srcId="{E8636850-F227-4656-BF41-2AAE462508F4}" destId="{332C1E31-E216-4E84-A468-24BAE8DA5193}" srcOrd="1" destOrd="0" presId="urn:microsoft.com/office/officeart/2005/8/layout/hierarchy6"/>
    <dgm:cxn modelId="{36AF4D09-40F4-4815-B764-B1D75F152AA1}" type="presParOf" srcId="{332C1E31-E216-4E84-A468-24BAE8DA5193}" destId="{38C293E4-D8CC-47E7-9A98-89F2236369F4}" srcOrd="0" destOrd="0" presId="urn:microsoft.com/office/officeart/2005/8/layout/hierarchy6"/>
    <dgm:cxn modelId="{2005B048-32B5-451C-8DE4-C533B2205000}" type="presParOf" srcId="{332C1E31-E216-4E84-A468-24BAE8DA5193}" destId="{593DB624-392B-473D-8B4F-EB4693F7957B}" srcOrd="1" destOrd="0" presId="urn:microsoft.com/office/officeart/2005/8/layout/hierarchy6"/>
    <dgm:cxn modelId="{EF1DF397-978A-471B-8279-56E2752A6929}" type="presParOf" srcId="{593DB624-392B-473D-8B4F-EB4693F7957B}" destId="{8683AC5D-957D-47C1-8912-93F30C73A2E2}" srcOrd="0" destOrd="0" presId="urn:microsoft.com/office/officeart/2005/8/layout/hierarchy6"/>
    <dgm:cxn modelId="{A8489E05-FB6E-426C-A26D-4D5E2E28ACFE}" type="presParOf" srcId="{593DB624-392B-473D-8B4F-EB4693F7957B}" destId="{4C3FFA62-DA3F-489F-891B-21E89B6FB196}" srcOrd="1" destOrd="0" presId="urn:microsoft.com/office/officeart/2005/8/layout/hierarchy6"/>
    <dgm:cxn modelId="{65A5C3A3-1501-4B1B-B96F-D72A0B34C0BD}" type="presParOf" srcId="{4C3FFA62-DA3F-489F-891B-21E89B6FB196}" destId="{8710B087-E753-4009-985C-C1B900B7B452}" srcOrd="0" destOrd="0" presId="urn:microsoft.com/office/officeart/2005/8/layout/hierarchy6"/>
    <dgm:cxn modelId="{8B34505F-5087-49DE-B647-F751C5808D04}" type="presParOf" srcId="{4C3FFA62-DA3F-489F-891B-21E89B6FB196}" destId="{B56EDD5E-3C71-4CA8-851D-D2D3E6A37D53}" srcOrd="1" destOrd="0" presId="urn:microsoft.com/office/officeart/2005/8/layout/hierarchy6"/>
    <dgm:cxn modelId="{2391C7C5-CC86-40B5-A037-4B70B9DEAAF8}" type="presParOf" srcId="{B56EDD5E-3C71-4CA8-851D-D2D3E6A37D53}" destId="{BC294F0D-2F7A-4F40-A084-CFAA4BE3CBFF}" srcOrd="0" destOrd="0" presId="urn:microsoft.com/office/officeart/2005/8/layout/hierarchy6"/>
    <dgm:cxn modelId="{E1C4D186-AE01-474F-91D3-12A67258D102}" type="presParOf" srcId="{B56EDD5E-3C71-4CA8-851D-D2D3E6A37D53}" destId="{C4C30090-C80B-417E-A4A5-B8842E3C8A54}" srcOrd="1" destOrd="0" presId="urn:microsoft.com/office/officeart/2005/8/layout/hierarchy6"/>
    <dgm:cxn modelId="{E0132399-18DC-4430-8516-8C696DA7EC0D}" type="presParOf" srcId="{4C3FFA62-DA3F-489F-891B-21E89B6FB196}" destId="{AA51F295-88DB-4473-976F-46FFF28C4191}" srcOrd="2" destOrd="0" presId="urn:microsoft.com/office/officeart/2005/8/layout/hierarchy6"/>
    <dgm:cxn modelId="{156A6C07-CC5B-4BEC-847C-64B6C42E41EC}" type="presParOf" srcId="{4C3FFA62-DA3F-489F-891B-21E89B6FB196}" destId="{D1C30644-D6F8-4736-9423-6CFEF0CDD9B7}" srcOrd="3" destOrd="0" presId="urn:microsoft.com/office/officeart/2005/8/layout/hierarchy6"/>
    <dgm:cxn modelId="{9D382568-A90E-461B-BA14-FB33AD5E6BA2}" type="presParOf" srcId="{D1C30644-D6F8-4736-9423-6CFEF0CDD9B7}" destId="{F8CFA790-9917-4F37-966F-9D796CA7D54E}" srcOrd="0" destOrd="0" presId="urn:microsoft.com/office/officeart/2005/8/layout/hierarchy6"/>
    <dgm:cxn modelId="{83860D84-651F-48ED-A3D6-2DE37BE5C164}" type="presParOf" srcId="{D1C30644-D6F8-4736-9423-6CFEF0CDD9B7}" destId="{A35947A4-233C-4AE5-BBE5-045E2E28A978}" srcOrd="1" destOrd="0" presId="urn:microsoft.com/office/officeart/2005/8/layout/hierarchy6"/>
    <dgm:cxn modelId="{38B7B3B1-E1CF-444D-B23B-A44CDDC67953}" type="presParOf" srcId="{332C1E31-E216-4E84-A468-24BAE8DA5193}" destId="{51C0C17C-417D-4C01-9DFE-1CD55524373F}" srcOrd="2" destOrd="0" presId="urn:microsoft.com/office/officeart/2005/8/layout/hierarchy6"/>
    <dgm:cxn modelId="{EC9BBFCA-7B50-477A-B508-235A0D2CE5DC}" type="presParOf" srcId="{332C1E31-E216-4E84-A468-24BAE8DA5193}" destId="{EAAB600E-0553-4140-B0A6-C2FF315E5DF7}" srcOrd="3" destOrd="0" presId="urn:microsoft.com/office/officeart/2005/8/layout/hierarchy6"/>
    <dgm:cxn modelId="{B5DBAAAE-BCB4-4E3B-AC24-DC0FE9AE4D2B}" type="presParOf" srcId="{EAAB600E-0553-4140-B0A6-C2FF315E5DF7}" destId="{281F8757-A638-4AB4-B562-125EB849BF0A}" srcOrd="0" destOrd="0" presId="urn:microsoft.com/office/officeart/2005/8/layout/hierarchy6"/>
    <dgm:cxn modelId="{1C3FE11D-3BDC-42B7-BBC2-CA9C839C10A1}" type="presParOf" srcId="{EAAB600E-0553-4140-B0A6-C2FF315E5DF7}" destId="{DC85C5F2-1F51-44DB-BBD8-A0CEE609946E}" srcOrd="1" destOrd="0" presId="urn:microsoft.com/office/officeart/2005/8/layout/hierarchy6"/>
    <dgm:cxn modelId="{DC5AF1A9-5474-4037-BA23-3E859CAE78DE}" type="presParOf" srcId="{DC85C5F2-1F51-44DB-BBD8-A0CEE609946E}" destId="{D4F591D0-1A44-4B17-89EB-0CA01B1674F0}" srcOrd="0" destOrd="0" presId="urn:microsoft.com/office/officeart/2005/8/layout/hierarchy6"/>
    <dgm:cxn modelId="{0EF306BC-4AA1-4F05-87BB-9730212B3319}" type="presParOf" srcId="{DC85C5F2-1F51-44DB-BBD8-A0CEE609946E}" destId="{F6B2A862-1FB7-4214-8DED-D0A27F661430}" srcOrd="1" destOrd="0" presId="urn:microsoft.com/office/officeart/2005/8/layout/hierarchy6"/>
    <dgm:cxn modelId="{F2F515EF-B381-4E07-BB8D-E59AD5042C71}" type="presParOf" srcId="{F6B2A862-1FB7-4214-8DED-D0A27F661430}" destId="{D6FBD27C-E2EC-4899-B6C1-BDD444CA551B}" srcOrd="0" destOrd="0" presId="urn:microsoft.com/office/officeart/2005/8/layout/hierarchy6"/>
    <dgm:cxn modelId="{6D8DACBC-BA7F-4AEE-A6A6-61521EA491F8}" type="presParOf" srcId="{F6B2A862-1FB7-4214-8DED-D0A27F661430}" destId="{146B7E32-591A-48DF-A828-A9ED39D3109B}" srcOrd="1" destOrd="0" presId="urn:microsoft.com/office/officeart/2005/8/layout/hierarchy6"/>
    <dgm:cxn modelId="{5EE0800B-9C6A-4066-B50E-BD3A1DF08C4E}" type="presParOf" srcId="{A2FEF79A-D7A5-4285-9D07-61D41ABCAB3B}" destId="{42DF329B-3E6C-473A-9B1E-47316FA0F1DC}" srcOrd="1" destOrd="0" presId="urn:microsoft.com/office/officeart/2005/8/layout/hierarchy6"/>
    <dgm:cxn modelId="{83E4C794-2365-455D-BB24-B965DE397181}" type="presParOf" srcId="{42DF329B-3E6C-473A-9B1E-47316FA0F1DC}" destId="{0C3CCA3B-DEFF-45EA-AAB9-54C0A154ED53}" srcOrd="0" destOrd="0" presId="urn:microsoft.com/office/officeart/2005/8/layout/hierarchy6"/>
    <dgm:cxn modelId="{AC854A9D-15AB-4871-8B1A-DD6F5AC4EFEE}" type="presParOf" srcId="{0C3CCA3B-DEFF-45EA-AAB9-54C0A154ED53}" destId="{E5834031-81C2-48C9-875B-7E5F3B769CD3}" srcOrd="0" destOrd="0" presId="urn:microsoft.com/office/officeart/2005/8/layout/hierarchy6"/>
    <dgm:cxn modelId="{AA6FA514-9E5D-46F2-9528-BFF020E15B1D}" type="presParOf" srcId="{0C3CCA3B-DEFF-45EA-AAB9-54C0A154ED53}" destId="{153E9F49-F52C-4B76-B457-4C43CB027C86}" srcOrd="1" destOrd="0" presId="urn:microsoft.com/office/officeart/2005/8/layout/hierarchy6"/>
    <dgm:cxn modelId="{452CCE55-297E-4F96-9D26-29653E239949}" type="presParOf" srcId="{42DF329B-3E6C-473A-9B1E-47316FA0F1DC}" destId="{AF192306-56EA-4670-9F4D-B2EA73AC3BF2}" srcOrd="1" destOrd="0" presId="urn:microsoft.com/office/officeart/2005/8/layout/hierarchy6"/>
    <dgm:cxn modelId="{96C8FDA2-2698-487D-9DA4-A683E5A1FE20}" type="presParOf" srcId="{AF192306-56EA-4670-9F4D-B2EA73AC3BF2}" destId="{772A848F-124B-49F8-80E4-9884197ADD02}" srcOrd="0" destOrd="0" presId="urn:microsoft.com/office/officeart/2005/8/layout/hierarchy6"/>
    <dgm:cxn modelId="{3B94E585-F864-414D-930E-A7EE0D27575A}" type="presParOf" srcId="{42DF329B-3E6C-473A-9B1E-47316FA0F1DC}" destId="{88133AEC-FC09-418D-8782-11A056F93CC5}" srcOrd="2" destOrd="0" presId="urn:microsoft.com/office/officeart/2005/8/layout/hierarchy6"/>
    <dgm:cxn modelId="{6E7033E4-1360-4C62-95D8-7F5467083A6F}" type="presParOf" srcId="{88133AEC-FC09-418D-8782-11A056F93CC5}" destId="{ACFC1FCF-2037-4B02-9BB7-86433206F929}" srcOrd="0" destOrd="0" presId="urn:microsoft.com/office/officeart/2005/8/layout/hierarchy6"/>
    <dgm:cxn modelId="{0919E8CB-6C02-4EF1-9937-09D86277FC75}" type="presParOf" srcId="{88133AEC-FC09-418D-8782-11A056F93CC5}" destId="{5EB58818-4EDC-41A7-843F-FE1CE2893460}" srcOrd="1" destOrd="0" presId="urn:microsoft.com/office/officeart/2005/8/layout/hierarchy6"/>
    <dgm:cxn modelId="{C5CC99F9-5A4E-4462-8E9B-4DF0F923C315}" type="presParOf" srcId="{42DF329B-3E6C-473A-9B1E-47316FA0F1DC}" destId="{B347D8CA-2792-494C-A361-085854CD03A7}" srcOrd="3" destOrd="0" presId="urn:microsoft.com/office/officeart/2005/8/layout/hierarchy6"/>
    <dgm:cxn modelId="{137C2320-8F6C-4320-9CB1-5060F5401EB5}" type="presParOf" srcId="{B347D8CA-2792-494C-A361-085854CD03A7}" destId="{2660B8E7-611E-4D0A-86F9-8F7AA9F25D1A}" srcOrd="0" destOrd="0" presId="urn:microsoft.com/office/officeart/2005/8/layout/hierarchy6"/>
    <dgm:cxn modelId="{3B042EF5-F3FA-42D5-8060-A2B484483F12}" type="presParOf" srcId="{42DF329B-3E6C-473A-9B1E-47316FA0F1DC}" destId="{FA5DA0BB-32B8-4F0D-84CA-B65F3A93CF3C}" srcOrd="4" destOrd="0" presId="urn:microsoft.com/office/officeart/2005/8/layout/hierarchy6"/>
    <dgm:cxn modelId="{146F2A2E-61CC-42E7-B0D3-FEE11AFEA2A8}" type="presParOf" srcId="{FA5DA0BB-32B8-4F0D-84CA-B65F3A93CF3C}" destId="{90C6354C-DAAD-4BA7-9CE9-E7710AD0A023}" srcOrd="0" destOrd="0" presId="urn:microsoft.com/office/officeart/2005/8/layout/hierarchy6"/>
    <dgm:cxn modelId="{970DDC09-967D-4F5F-A949-6B8EE48EC60C}" type="presParOf" srcId="{FA5DA0BB-32B8-4F0D-84CA-B65F3A93CF3C}" destId="{C2D84B9F-454F-492E-AE72-7B5CC63BDC3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0F165E-DB53-4BFA-A227-5E5F6C902C4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B3633855-C7DC-401D-9848-7B0285541D89}">
      <dgm:prSet phldrT="[Текст]"/>
      <dgm:spPr/>
      <dgm:t>
        <a:bodyPr/>
        <a:lstStyle/>
        <a:p>
          <a:r>
            <a:rPr lang="ru-RU" dirty="0" err="1" smtClean="0"/>
            <a:t>Find</a:t>
          </a:r>
          <a:r>
            <a:rPr lang="ru-RU" dirty="0" smtClean="0"/>
            <a:t>(найти)</a:t>
          </a:r>
          <a:endParaRPr lang="ru-RU" dirty="0"/>
        </a:p>
      </dgm:t>
    </dgm:pt>
    <dgm:pt modelId="{AA0A15D4-DD73-4C66-8C2F-F7110CB35C49}" type="parTrans" cxnId="{5E3917D9-1A2A-4CC6-AA34-89E9A52021D7}">
      <dgm:prSet/>
      <dgm:spPr/>
      <dgm:t>
        <a:bodyPr/>
        <a:lstStyle/>
        <a:p>
          <a:endParaRPr lang="ru-RU"/>
        </a:p>
      </dgm:t>
    </dgm:pt>
    <dgm:pt modelId="{AB391802-7644-44E9-89BE-4FB7FA36723C}" type="sibTrans" cxnId="{5E3917D9-1A2A-4CC6-AA34-89E9A52021D7}">
      <dgm:prSet/>
      <dgm:spPr/>
      <dgm:t>
        <a:bodyPr/>
        <a:lstStyle/>
        <a:p>
          <a:endParaRPr lang="ru-RU"/>
        </a:p>
      </dgm:t>
    </dgm:pt>
    <dgm:pt modelId="{CEF55E49-49A1-4ECA-8408-83045115C7E8}">
      <dgm:prSet phldrT="[Текст]"/>
      <dgm:spPr/>
      <dgm:t>
        <a:bodyPr/>
        <a:lstStyle/>
        <a:p>
          <a:r>
            <a:rPr lang="ru-RU" dirty="0" err="1" smtClean="0"/>
            <a:t>Identify</a:t>
          </a:r>
          <a:r>
            <a:rPr lang="ru-RU" dirty="0" smtClean="0"/>
            <a:t> (распознать)</a:t>
          </a:r>
          <a:endParaRPr lang="ru-RU" dirty="0"/>
        </a:p>
      </dgm:t>
    </dgm:pt>
    <dgm:pt modelId="{E9501C4B-C082-422C-89EF-676F8025F205}" type="parTrans" cxnId="{77EAAEAD-9064-4C1F-93E4-5BDDCFF85AFB}">
      <dgm:prSet/>
      <dgm:spPr/>
      <dgm:t>
        <a:bodyPr/>
        <a:lstStyle/>
        <a:p>
          <a:endParaRPr lang="ru-RU"/>
        </a:p>
      </dgm:t>
    </dgm:pt>
    <dgm:pt modelId="{30023FAC-D93A-4B5B-BED6-33FD4FF6740D}" type="sibTrans" cxnId="{77EAAEAD-9064-4C1F-93E4-5BDDCFF85AFB}">
      <dgm:prSet/>
      <dgm:spPr/>
      <dgm:t>
        <a:bodyPr/>
        <a:lstStyle/>
        <a:p>
          <a:endParaRPr lang="ru-RU"/>
        </a:p>
      </dgm:t>
    </dgm:pt>
    <dgm:pt modelId="{7B73E3C1-8D2C-47B2-81BF-06663DEC72AE}">
      <dgm:prSet phldrT="[Текст]"/>
      <dgm:spPr/>
      <dgm:t>
        <a:bodyPr/>
        <a:lstStyle/>
        <a:p>
          <a:r>
            <a:rPr lang="ru-RU" dirty="0" err="1" smtClean="0"/>
            <a:t>Select</a:t>
          </a:r>
          <a:r>
            <a:rPr lang="ru-RU" dirty="0" smtClean="0"/>
            <a:t> (выбрать)</a:t>
          </a:r>
          <a:endParaRPr lang="ru-RU" dirty="0"/>
        </a:p>
      </dgm:t>
    </dgm:pt>
    <dgm:pt modelId="{7332A59A-4C48-45DC-B00D-2D073502F967}" type="parTrans" cxnId="{B6D88666-3CA7-464A-8F56-4C5FC7B97289}">
      <dgm:prSet/>
      <dgm:spPr/>
      <dgm:t>
        <a:bodyPr/>
        <a:lstStyle/>
        <a:p>
          <a:endParaRPr lang="ru-RU"/>
        </a:p>
      </dgm:t>
    </dgm:pt>
    <dgm:pt modelId="{E4DEFF7E-D371-4A18-83CA-390D913E2BFE}" type="sibTrans" cxnId="{B6D88666-3CA7-464A-8F56-4C5FC7B97289}">
      <dgm:prSet/>
      <dgm:spPr/>
      <dgm:t>
        <a:bodyPr/>
        <a:lstStyle/>
        <a:p>
          <a:endParaRPr lang="ru-RU"/>
        </a:p>
      </dgm:t>
    </dgm:pt>
    <dgm:pt modelId="{530C354C-E2D1-44E8-8A9A-9EF9E8573E3C}">
      <dgm:prSet phldrT="[Текст]"/>
      <dgm:spPr/>
      <dgm:t>
        <a:bodyPr/>
        <a:lstStyle/>
        <a:p>
          <a:r>
            <a:rPr lang="ru-RU" dirty="0" err="1" smtClean="0"/>
            <a:t>Obtain</a:t>
          </a:r>
          <a:r>
            <a:rPr lang="ru-RU" dirty="0" smtClean="0"/>
            <a:t> (получить)</a:t>
          </a:r>
          <a:endParaRPr lang="ru-RU" dirty="0"/>
        </a:p>
      </dgm:t>
    </dgm:pt>
    <dgm:pt modelId="{99DC421A-6990-4FC3-8AD4-564DE50FAC64}" type="parTrans" cxnId="{DC4B142A-8ED4-4FD3-ADFF-8F12C7DE4A95}">
      <dgm:prSet/>
      <dgm:spPr/>
      <dgm:t>
        <a:bodyPr/>
        <a:lstStyle/>
        <a:p>
          <a:endParaRPr lang="ru-RU"/>
        </a:p>
      </dgm:t>
    </dgm:pt>
    <dgm:pt modelId="{97809679-5853-4827-BB54-1DA1D01C25C0}" type="sibTrans" cxnId="{DC4B142A-8ED4-4FD3-ADFF-8F12C7DE4A95}">
      <dgm:prSet/>
      <dgm:spPr/>
      <dgm:t>
        <a:bodyPr/>
        <a:lstStyle/>
        <a:p>
          <a:endParaRPr lang="ru-RU"/>
        </a:p>
      </dgm:t>
    </dgm:pt>
    <dgm:pt modelId="{69D5E084-5331-438A-9028-A3E2EB2553A7}" type="pres">
      <dgm:prSet presAssocID="{F10F165E-DB53-4BFA-A227-5E5F6C902C4F}" presName="Name0" presStyleCnt="0">
        <dgm:presLayoutVars>
          <dgm:dir/>
          <dgm:resizeHandles val="exact"/>
        </dgm:presLayoutVars>
      </dgm:prSet>
      <dgm:spPr/>
    </dgm:pt>
    <dgm:pt modelId="{285F2C34-0CB9-4B8E-932E-53D43E316159}" type="pres">
      <dgm:prSet presAssocID="{B3633855-C7DC-401D-9848-7B0285541D89}" presName="node" presStyleLbl="node1" presStyleIdx="0" presStyleCnt="4" custLinFactNeighborX="12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15F43-8CF0-4A6C-896D-4762BC8F15F0}" type="pres">
      <dgm:prSet presAssocID="{AB391802-7644-44E9-89BE-4FB7FA36723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BC0ECBF4-9D14-4340-93D8-70A5C240B01F}" type="pres">
      <dgm:prSet presAssocID="{AB391802-7644-44E9-89BE-4FB7FA36723C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F356955-DAB0-41F3-8CA9-4AA691BAAA58}" type="pres">
      <dgm:prSet presAssocID="{CEF55E49-49A1-4ECA-8408-83045115C7E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4A53F-30B1-4AF2-8339-ADB5362CC314}" type="pres">
      <dgm:prSet presAssocID="{30023FAC-D93A-4B5B-BED6-33FD4FF6740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B0A92D9E-AB51-4DC0-952B-33420C9C5FF8}" type="pres">
      <dgm:prSet presAssocID="{30023FAC-D93A-4B5B-BED6-33FD4FF6740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B1E1D98-50EC-49D2-A94F-579F6EAA59D3}" type="pres">
      <dgm:prSet presAssocID="{7B73E3C1-8D2C-47B2-81BF-06663DEC72A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E3724-DF3F-4695-AF34-1A87433D14A8}" type="pres">
      <dgm:prSet presAssocID="{E4DEFF7E-D371-4A18-83CA-390D913E2BF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7D57554-EF39-41F6-9E20-CBDF1A6B1960}" type="pres">
      <dgm:prSet presAssocID="{E4DEFF7E-D371-4A18-83CA-390D913E2BFE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0561124A-E083-4C96-8C25-4747F962BE98}" type="pres">
      <dgm:prSet presAssocID="{530C354C-E2D1-44E8-8A9A-9EF9E8573E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4B142A-8ED4-4FD3-ADFF-8F12C7DE4A95}" srcId="{F10F165E-DB53-4BFA-A227-5E5F6C902C4F}" destId="{530C354C-E2D1-44E8-8A9A-9EF9E8573E3C}" srcOrd="3" destOrd="0" parTransId="{99DC421A-6990-4FC3-8AD4-564DE50FAC64}" sibTransId="{97809679-5853-4827-BB54-1DA1D01C25C0}"/>
    <dgm:cxn modelId="{19856B66-2EE6-4A6A-8BA4-6B744C957433}" type="presOf" srcId="{F10F165E-DB53-4BFA-A227-5E5F6C902C4F}" destId="{69D5E084-5331-438A-9028-A3E2EB2553A7}" srcOrd="0" destOrd="0" presId="urn:microsoft.com/office/officeart/2005/8/layout/process1"/>
    <dgm:cxn modelId="{A9727699-23E5-466E-AA3F-A64A2D2366C7}" type="presOf" srcId="{B3633855-C7DC-401D-9848-7B0285541D89}" destId="{285F2C34-0CB9-4B8E-932E-53D43E316159}" srcOrd="0" destOrd="0" presId="urn:microsoft.com/office/officeart/2005/8/layout/process1"/>
    <dgm:cxn modelId="{F97B2E38-9727-4012-B4EE-7DCA568C0AA7}" type="presOf" srcId="{CEF55E49-49A1-4ECA-8408-83045115C7E8}" destId="{6F356955-DAB0-41F3-8CA9-4AA691BAAA58}" srcOrd="0" destOrd="0" presId="urn:microsoft.com/office/officeart/2005/8/layout/process1"/>
    <dgm:cxn modelId="{B6D88666-3CA7-464A-8F56-4C5FC7B97289}" srcId="{F10F165E-DB53-4BFA-A227-5E5F6C902C4F}" destId="{7B73E3C1-8D2C-47B2-81BF-06663DEC72AE}" srcOrd="2" destOrd="0" parTransId="{7332A59A-4C48-45DC-B00D-2D073502F967}" sibTransId="{E4DEFF7E-D371-4A18-83CA-390D913E2BFE}"/>
    <dgm:cxn modelId="{DDA790C9-621C-43E0-9C13-98794DA0A162}" type="presOf" srcId="{30023FAC-D93A-4B5B-BED6-33FD4FF6740D}" destId="{D774A53F-30B1-4AF2-8339-ADB5362CC314}" srcOrd="0" destOrd="0" presId="urn:microsoft.com/office/officeart/2005/8/layout/process1"/>
    <dgm:cxn modelId="{D8699423-1984-4E6C-8E2A-2CD4F38DD775}" type="presOf" srcId="{AB391802-7644-44E9-89BE-4FB7FA36723C}" destId="{43715F43-8CF0-4A6C-896D-4762BC8F15F0}" srcOrd="0" destOrd="0" presId="urn:microsoft.com/office/officeart/2005/8/layout/process1"/>
    <dgm:cxn modelId="{77EAAEAD-9064-4C1F-93E4-5BDDCFF85AFB}" srcId="{F10F165E-DB53-4BFA-A227-5E5F6C902C4F}" destId="{CEF55E49-49A1-4ECA-8408-83045115C7E8}" srcOrd="1" destOrd="0" parTransId="{E9501C4B-C082-422C-89EF-676F8025F205}" sibTransId="{30023FAC-D93A-4B5B-BED6-33FD4FF6740D}"/>
    <dgm:cxn modelId="{FEEC5CE2-3FAC-444A-9F3D-30EAF239C00E}" type="presOf" srcId="{E4DEFF7E-D371-4A18-83CA-390D913E2BFE}" destId="{D7D57554-EF39-41F6-9E20-CBDF1A6B1960}" srcOrd="1" destOrd="0" presId="urn:microsoft.com/office/officeart/2005/8/layout/process1"/>
    <dgm:cxn modelId="{5E3917D9-1A2A-4CC6-AA34-89E9A52021D7}" srcId="{F10F165E-DB53-4BFA-A227-5E5F6C902C4F}" destId="{B3633855-C7DC-401D-9848-7B0285541D89}" srcOrd="0" destOrd="0" parTransId="{AA0A15D4-DD73-4C66-8C2F-F7110CB35C49}" sibTransId="{AB391802-7644-44E9-89BE-4FB7FA36723C}"/>
    <dgm:cxn modelId="{138A8013-2B2F-49BC-A418-A2CD92879E46}" type="presOf" srcId="{530C354C-E2D1-44E8-8A9A-9EF9E8573E3C}" destId="{0561124A-E083-4C96-8C25-4747F962BE98}" srcOrd="0" destOrd="0" presId="urn:microsoft.com/office/officeart/2005/8/layout/process1"/>
    <dgm:cxn modelId="{6B337A74-3939-4618-B727-0D50D4515F34}" type="presOf" srcId="{AB391802-7644-44E9-89BE-4FB7FA36723C}" destId="{BC0ECBF4-9D14-4340-93D8-70A5C240B01F}" srcOrd="1" destOrd="0" presId="urn:microsoft.com/office/officeart/2005/8/layout/process1"/>
    <dgm:cxn modelId="{93C8021F-05F1-497E-B557-53063FFFBA31}" type="presOf" srcId="{E4DEFF7E-D371-4A18-83CA-390D913E2BFE}" destId="{BD8E3724-DF3F-4695-AF34-1A87433D14A8}" srcOrd="0" destOrd="0" presId="urn:microsoft.com/office/officeart/2005/8/layout/process1"/>
    <dgm:cxn modelId="{6D2C56B0-E4B5-432F-8C5B-803520623CA4}" type="presOf" srcId="{7B73E3C1-8D2C-47B2-81BF-06663DEC72AE}" destId="{9B1E1D98-50EC-49D2-A94F-579F6EAA59D3}" srcOrd="0" destOrd="0" presId="urn:microsoft.com/office/officeart/2005/8/layout/process1"/>
    <dgm:cxn modelId="{6ED2BB1A-78C7-48FB-8BEF-3B4F7A44474B}" type="presOf" srcId="{30023FAC-D93A-4B5B-BED6-33FD4FF6740D}" destId="{B0A92D9E-AB51-4DC0-952B-33420C9C5FF8}" srcOrd="1" destOrd="0" presId="urn:microsoft.com/office/officeart/2005/8/layout/process1"/>
    <dgm:cxn modelId="{0D3A27DC-6AA9-4406-8023-02D9C4878321}" type="presParOf" srcId="{69D5E084-5331-438A-9028-A3E2EB2553A7}" destId="{285F2C34-0CB9-4B8E-932E-53D43E316159}" srcOrd="0" destOrd="0" presId="urn:microsoft.com/office/officeart/2005/8/layout/process1"/>
    <dgm:cxn modelId="{8E1F1B92-0FFC-4F42-A624-32518B839E62}" type="presParOf" srcId="{69D5E084-5331-438A-9028-A3E2EB2553A7}" destId="{43715F43-8CF0-4A6C-896D-4762BC8F15F0}" srcOrd="1" destOrd="0" presId="urn:microsoft.com/office/officeart/2005/8/layout/process1"/>
    <dgm:cxn modelId="{B5DE42DC-3D95-4E48-8B60-93B5DBCD20EE}" type="presParOf" srcId="{43715F43-8CF0-4A6C-896D-4762BC8F15F0}" destId="{BC0ECBF4-9D14-4340-93D8-70A5C240B01F}" srcOrd="0" destOrd="0" presId="urn:microsoft.com/office/officeart/2005/8/layout/process1"/>
    <dgm:cxn modelId="{939C7E9A-FD3A-401A-9C59-4C1A87F18E1D}" type="presParOf" srcId="{69D5E084-5331-438A-9028-A3E2EB2553A7}" destId="{6F356955-DAB0-41F3-8CA9-4AA691BAAA58}" srcOrd="2" destOrd="0" presId="urn:microsoft.com/office/officeart/2005/8/layout/process1"/>
    <dgm:cxn modelId="{6A4611B0-A98F-493E-9B83-190D79B2BDF6}" type="presParOf" srcId="{69D5E084-5331-438A-9028-A3E2EB2553A7}" destId="{D774A53F-30B1-4AF2-8339-ADB5362CC314}" srcOrd="3" destOrd="0" presId="urn:microsoft.com/office/officeart/2005/8/layout/process1"/>
    <dgm:cxn modelId="{0BC1F2EB-A9B1-4DE2-A251-3DD37089096B}" type="presParOf" srcId="{D774A53F-30B1-4AF2-8339-ADB5362CC314}" destId="{B0A92D9E-AB51-4DC0-952B-33420C9C5FF8}" srcOrd="0" destOrd="0" presId="urn:microsoft.com/office/officeart/2005/8/layout/process1"/>
    <dgm:cxn modelId="{0106F764-CE4C-4979-AEB8-737F1E9FACC0}" type="presParOf" srcId="{69D5E084-5331-438A-9028-A3E2EB2553A7}" destId="{9B1E1D98-50EC-49D2-A94F-579F6EAA59D3}" srcOrd="4" destOrd="0" presId="urn:microsoft.com/office/officeart/2005/8/layout/process1"/>
    <dgm:cxn modelId="{9B1CC32B-763D-46EA-BD5A-497739BE4F98}" type="presParOf" srcId="{69D5E084-5331-438A-9028-A3E2EB2553A7}" destId="{BD8E3724-DF3F-4695-AF34-1A87433D14A8}" srcOrd="5" destOrd="0" presId="urn:microsoft.com/office/officeart/2005/8/layout/process1"/>
    <dgm:cxn modelId="{035B463C-213C-41A7-8D7B-FBF2BB33E58C}" type="presParOf" srcId="{BD8E3724-DF3F-4695-AF34-1A87433D14A8}" destId="{D7D57554-EF39-41F6-9E20-CBDF1A6B1960}" srcOrd="0" destOrd="0" presId="urn:microsoft.com/office/officeart/2005/8/layout/process1"/>
    <dgm:cxn modelId="{2A9BDA40-CB1A-4825-A140-9DCE7BA5A08A}" type="presParOf" srcId="{69D5E084-5331-438A-9028-A3E2EB2553A7}" destId="{0561124A-E083-4C96-8C25-4747F962BE9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8BA6E-FBD9-4A48-8114-48160DCE2867}">
      <dsp:nvSpPr>
        <dsp:cNvPr id="0" name=""/>
        <dsp:cNvSpPr/>
      </dsp:nvSpPr>
      <dsp:spPr>
        <a:xfrm>
          <a:off x="151018" y="647271"/>
          <a:ext cx="3725132" cy="37251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LB</a:t>
          </a:r>
          <a:endParaRPr lang="ru-RU" sz="6500" kern="1200" dirty="0"/>
        </a:p>
      </dsp:txBody>
      <dsp:txXfrm>
        <a:off x="671194" y="1086544"/>
        <a:ext cx="2147824" cy="2846585"/>
      </dsp:txXfrm>
    </dsp:sp>
    <dsp:sp modelId="{559D1E8C-63D4-41B0-BE5D-BA97C3899CAD}">
      <dsp:nvSpPr>
        <dsp:cNvPr id="0" name=""/>
        <dsp:cNvSpPr/>
      </dsp:nvSpPr>
      <dsp:spPr>
        <a:xfrm>
          <a:off x="2835798" y="647271"/>
          <a:ext cx="3725132" cy="37251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HA</a:t>
          </a:r>
          <a:endParaRPr lang="ru-RU" sz="6500" kern="1200" dirty="0"/>
        </a:p>
      </dsp:txBody>
      <dsp:txXfrm>
        <a:off x="3892931" y="1086544"/>
        <a:ext cx="2147824" cy="2846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094DA-DFEB-482E-9DCC-4AEDCB62FE88}">
      <dsp:nvSpPr>
        <dsp:cNvPr id="0" name=""/>
        <dsp:cNvSpPr/>
      </dsp:nvSpPr>
      <dsp:spPr>
        <a:xfrm>
          <a:off x="3355975" y="814260"/>
          <a:ext cx="2628420" cy="304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057"/>
              </a:lnTo>
              <a:lnTo>
                <a:pt x="2628420" y="152057"/>
              </a:lnTo>
              <a:lnTo>
                <a:pt x="2628420" y="304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004F4-8F26-485F-B845-5E8F2F33B30E}">
      <dsp:nvSpPr>
        <dsp:cNvPr id="0" name=""/>
        <dsp:cNvSpPr/>
      </dsp:nvSpPr>
      <dsp:spPr>
        <a:xfrm>
          <a:off x="3355975" y="814260"/>
          <a:ext cx="876140" cy="304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057"/>
              </a:lnTo>
              <a:lnTo>
                <a:pt x="876140" y="152057"/>
              </a:lnTo>
              <a:lnTo>
                <a:pt x="876140" y="304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EF814-2F1E-4AB6-A64C-C9FDDCA85765}">
      <dsp:nvSpPr>
        <dsp:cNvPr id="0" name=""/>
        <dsp:cNvSpPr/>
      </dsp:nvSpPr>
      <dsp:spPr>
        <a:xfrm>
          <a:off x="2479834" y="1844905"/>
          <a:ext cx="1752280" cy="304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057"/>
              </a:lnTo>
              <a:lnTo>
                <a:pt x="1752280" y="152057"/>
              </a:lnTo>
              <a:lnTo>
                <a:pt x="1752280" y="304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97E92-DFB5-4B6A-9D8D-B7FA35C73B82}">
      <dsp:nvSpPr>
        <dsp:cNvPr id="0" name=""/>
        <dsp:cNvSpPr/>
      </dsp:nvSpPr>
      <dsp:spPr>
        <a:xfrm>
          <a:off x="1900568" y="2873102"/>
          <a:ext cx="217224" cy="169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353"/>
              </a:lnTo>
              <a:lnTo>
                <a:pt x="217224" y="16943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530F6-CAA0-4844-BBB7-138743FFBC78}">
      <dsp:nvSpPr>
        <dsp:cNvPr id="0" name=""/>
        <dsp:cNvSpPr/>
      </dsp:nvSpPr>
      <dsp:spPr>
        <a:xfrm>
          <a:off x="1900568" y="2873102"/>
          <a:ext cx="217224" cy="666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156"/>
              </a:lnTo>
              <a:lnTo>
                <a:pt x="217224" y="6661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8E886-5702-47DC-BBE7-FC8C09BAC0BD}">
      <dsp:nvSpPr>
        <dsp:cNvPr id="0" name=""/>
        <dsp:cNvSpPr/>
      </dsp:nvSpPr>
      <dsp:spPr>
        <a:xfrm>
          <a:off x="2434114" y="1844905"/>
          <a:ext cx="91440" cy="3041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1FB42-E6E5-42F6-B069-9D231DBFBC6F}">
      <dsp:nvSpPr>
        <dsp:cNvPr id="0" name=""/>
        <dsp:cNvSpPr/>
      </dsp:nvSpPr>
      <dsp:spPr>
        <a:xfrm>
          <a:off x="727554" y="1844905"/>
          <a:ext cx="1752280" cy="304114"/>
        </a:xfrm>
        <a:custGeom>
          <a:avLst/>
          <a:gdLst/>
          <a:ahLst/>
          <a:cxnLst/>
          <a:rect l="0" t="0" r="0" b="0"/>
          <a:pathLst>
            <a:path>
              <a:moveTo>
                <a:pt x="1752280" y="0"/>
              </a:moveTo>
              <a:lnTo>
                <a:pt x="1752280" y="152057"/>
              </a:lnTo>
              <a:lnTo>
                <a:pt x="0" y="152057"/>
              </a:lnTo>
              <a:lnTo>
                <a:pt x="0" y="3041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E2056-57EA-480F-8316-A86A7855DA14}">
      <dsp:nvSpPr>
        <dsp:cNvPr id="0" name=""/>
        <dsp:cNvSpPr/>
      </dsp:nvSpPr>
      <dsp:spPr>
        <a:xfrm>
          <a:off x="2479834" y="814260"/>
          <a:ext cx="876140" cy="304114"/>
        </a:xfrm>
        <a:custGeom>
          <a:avLst/>
          <a:gdLst/>
          <a:ahLst/>
          <a:cxnLst/>
          <a:rect l="0" t="0" r="0" b="0"/>
          <a:pathLst>
            <a:path>
              <a:moveTo>
                <a:pt x="876140" y="0"/>
              </a:moveTo>
              <a:lnTo>
                <a:pt x="876140" y="152057"/>
              </a:lnTo>
              <a:lnTo>
                <a:pt x="0" y="152057"/>
              </a:lnTo>
              <a:lnTo>
                <a:pt x="0" y="304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42237-8313-478F-BB95-890B7E37443C}">
      <dsp:nvSpPr>
        <dsp:cNvPr id="0" name=""/>
        <dsp:cNvSpPr/>
      </dsp:nvSpPr>
      <dsp:spPr>
        <a:xfrm>
          <a:off x="727554" y="814260"/>
          <a:ext cx="2628420" cy="304114"/>
        </a:xfrm>
        <a:custGeom>
          <a:avLst/>
          <a:gdLst/>
          <a:ahLst/>
          <a:cxnLst/>
          <a:rect l="0" t="0" r="0" b="0"/>
          <a:pathLst>
            <a:path>
              <a:moveTo>
                <a:pt x="2628420" y="0"/>
              </a:moveTo>
              <a:lnTo>
                <a:pt x="2628420" y="152057"/>
              </a:lnTo>
              <a:lnTo>
                <a:pt x="0" y="152057"/>
              </a:lnTo>
              <a:lnTo>
                <a:pt x="0" y="304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3E002-D50F-42EC-974E-53413F9880C2}">
      <dsp:nvSpPr>
        <dsp:cNvPr id="0" name=""/>
        <dsp:cNvSpPr/>
      </dsp:nvSpPr>
      <dsp:spPr>
        <a:xfrm>
          <a:off x="2631892" y="90177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SOA</a:t>
          </a:r>
          <a:endParaRPr lang="ru-RU" sz="1800" kern="1200" dirty="0"/>
        </a:p>
      </dsp:txBody>
      <dsp:txXfrm>
        <a:off x="2631892" y="90177"/>
        <a:ext cx="1448165" cy="724082"/>
      </dsp:txXfrm>
    </dsp:sp>
    <dsp:sp modelId="{A0ED6DA1-C4B4-4DDA-9345-A3227F145F3D}">
      <dsp:nvSpPr>
        <dsp:cNvPr id="0" name=""/>
        <dsp:cNvSpPr/>
      </dsp:nvSpPr>
      <dsp:spPr>
        <a:xfrm>
          <a:off x="3471" y="1118374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Приложение</a:t>
          </a:r>
          <a:endParaRPr lang="ru-RU" sz="1800" kern="1200" dirty="0"/>
        </a:p>
      </dsp:txBody>
      <dsp:txXfrm>
        <a:off x="3471" y="1118374"/>
        <a:ext cx="1448165" cy="724082"/>
      </dsp:txXfrm>
    </dsp:sp>
    <dsp:sp modelId="{35284892-4CAC-4DFA-89DA-205CB97E86DB}">
      <dsp:nvSpPr>
        <dsp:cNvPr id="0" name=""/>
        <dsp:cNvSpPr/>
      </dsp:nvSpPr>
      <dsp:spPr>
        <a:xfrm>
          <a:off x="1755752" y="1118374"/>
          <a:ext cx="1448165" cy="72653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Сервис</a:t>
          </a:r>
          <a:endParaRPr lang="ru-RU" sz="1800" kern="1200" dirty="0"/>
        </a:p>
      </dsp:txBody>
      <dsp:txXfrm>
        <a:off x="1755752" y="1118374"/>
        <a:ext cx="1448165" cy="726530"/>
      </dsp:txXfrm>
    </dsp:sp>
    <dsp:sp modelId="{DB37B719-7951-40EB-A831-76EDA69A4E43}">
      <dsp:nvSpPr>
        <dsp:cNvPr id="0" name=""/>
        <dsp:cNvSpPr/>
      </dsp:nvSpPr>
      <dsp:spPr>
        <a:xfrm>
          <a:off x="3471" y="2149019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Контракт</a:t>
          </a:r>
          <a:endParaRPr lang="ru-RU" sz="1800" kern="1200" dirty="0"/>
        </a:p>
      </dsp:txBody>
      <dsp:txXfrm>
        <a:off x="3471" y="2149019"/>
        <a:ext cx="1448165" cy="724082"/>
      </dsp:txXfrm>
    </dsp:sp>
    <dsp:sp modelId="{E7A9937C-657A-40D1-986C-E131FF255220}">
      <dsp:nvSpPr>
        <dsp:cNvPr id="0" name=""/>
        <dsp:cNvSpPr/>
      </dsp:nvSpPr>
      <dsp:spPr>
        <a:xfrm>
          <a:off x="1755752" y="2149019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Реализация</a:t>
          </a:r>
          <a:endParaRPr lang="ru-RU" sz="1800" kern="1200" dirty="0"/>
        </a:p>
      </dsp:txBody>
      <dsp:txXfrm>
        <a:off x="1755752" y="2149019"/>
        <a:ext cx="1448165" cy="724082"/>
      </dsp:txXfrm>
    </dsp:sp>
    <dsp:sp modelId="{C22A4B58-CF83-4095-B1DF-D7F6FCEBEB5B}">
      <dsp:nvSpPr>
        <dsp:cNvPr id="0" name=""/>
        <dsp:cNvSpPr/>
      </dsp:nvSpPr>
      <dsp:spPr>
        <a:xfrm>
          <a:off x="2117793" y="3177217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Бизнесс</a:t>
          </a:r>
          <a:r>
            <a:rPr lang="ru-RU" sz="1800" kern="1200" dirty="0" smtClean="0"/>
            <a:t>-логика</a:t>
          </a:r>
          <a:endParaRPr lang="ru-RU" sz="1800" kern="1200" dirty="0"/>
        </a:p>
      </dsp:txBody>
      <dsp:txXfrm>
        <a:off x="2117793" y="3177217"/>
        <a:ext cx="1448165" cy="724082"/>
      </dsp:txXfrm>
    </dsp:sp>
    <dsp:sp modelId="{289BCFE3-9C6B-4B3C-A733-F0449FCF1329}">
      <dsp:nvSpPr>
        <dsp:cNvPr id="0" name=""/>
        <dsp:cNvSpPr/>
      </dsp:nvSpPr>
      <dsp:spPr>
        <a:xfrm>
          <a:off x="2117793" y="4205414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Данные</a:t>
          </a:r>
          <a:endParaRPr lang="ru-RU" sz="1800" kern="1200" dirty="0"/>
        </a:p>
      </dsp:txBody>
      <dsp:txXfrm>
        <a:off x="2117793" y="4205414"/>
        <a:ext cx="1448165" cy="724082"/>
      </dsp:txXfrm>
    </dsp:sp>
    <dsp:sp modelId="{5AC41568-19A9-4316-A3FF-DDF58E0E4C96}">
      <dsp:nvSpPr>
        <dsp:cNvPr id="0" name=""/>
        <dsp:cNvSpPr/>
      </dsp:nvSpPr>
      <dsp:spPr>
        <a:xfrm>
          <a:off x="3508032" y="2149019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Интерфейс</a:t>
          </a:r>
          <a:endParaRPr lang="ru-RU" sz="1800" kern="1200" dirty="0"/>
        </a:p>
      </dsp:txBody>
      <dsp:txXfrm>
        <a:off x="3508032" y="2149019"/>
        <a:ext cx="1448165" cy="724082"/>
      </dsp:txXfrm>
    </dsp:sp>
    <dsp:sp modelId="{BA7464C3-A2A1-4559-9349-DB3DBC2049AA}">
      <dsp:nvSpPr>
        <dsp:cNvPr id="0" name=""/>
        <dsp:cNvSpPr/>
      </dsp:nvSpPr>
      <dsp:spPr>
        <a:xfrm>
          <a:off x="3508032" y="1118374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Репозитарий</a:t>
          </a:r>
          <a:r>
            <a:rPr lang="ru-RU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сервисов</a:t>
          </a:r>
          <a:endParaRPr lang="ru-RU" sz="1800" kern="1200" dirty="0"/>
        </a:p>
      </dsp:txBody>
      <dsp:txXfrm>
        <a:off x="3508032" y="1118374"/>
        <a:ext cx="1448165" cy="724082"/>
      </dsp:txXfrm>
    </dsp:sp>
    <dsp:sp modelId="{A91A4D32-A4CE-42D9-A496-752C0DEE0F68}">
      <dsp:nvSpPr>
        <dsp:cNvPr id="0" name=""/>
        <dsp:cNvSpPr/>
      </dsp:nvSpPr>
      <dsp:spPr>
        <a:xfrm>
          <a:off x="5260312" y="1118374"/>
          <a:ext cx="1448165" cy="72408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Сервисная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шина </a:t>
          </a:r>
          <a:endParaRPr lang="ru-RU" sz="1800" kern="1200" dirty="0"/>
        </a:p>
      </dsp:txBody>
      <dsp:txXfrm>
        <a:off x="5260312" y="1118374"/>
        <a:ext cx="1448165" cy="7240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6354C-DAAD-4BA7-9CE9-E7710AD0A023}">
      <dsp:nvSpPr>
        <dsp:cNvPr id="0" name=""/>
        <dsp:cNvSpPr/>
      </dsp:nvSpPr>
      <dsp:spPr>
        <a:xfrm>
          <a:off x="0" y="2835989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Локальные БД</a:t>
          </a:r>
          <a:endParaRPr lang="ru-RU" sz="2900" kern="1200" dirty="0"/>
        </a:p>
      </dsp:txBody>
      <dsp:txXfrm>
        <a:off x="0" y="2835989"/>
        <a:ext cx="3017520" cy="1214021"/>
      </dsp:txXfrm>
    </dsp:sp>
    <dsp:sp modelId="{ACFC1FCF-2037-4B02-9BB7-86433206F929}">
      <dsp:nvSpPr>
        <dsp:cNvPr id="0" name=""/>
        <dsp:cNvSpPr/>
      </dsp:nvSpPr>
      <dsp:spPr>
        <a:xfrm>
          <a:off x="0" y="1418639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Каталоги</a:t>
          </a:r>
          <a:endParaRPr lang="ru-RU" sz="2900" kern="1200" dirty="0"/>
        </a:p>
      </dsp:txBody>
      <dsp:txXfrm>
        <a:off x="0" y="1418639"/>
        <a:ext cx="3017520" cy="1214021"/>
      </dsp:txXfrm>
    </dsp:sp>
    <dsp:sp modelId="{E5834031-81C2-48C9-875B-7E5F3B769CD3}">
      <dsp:nvSpPr>
        <dsp:cNvPr id="0" name=""/>
        <dsp:cNvSpPr/>
      </dsp:nvSpPr>
      <dsp:spPr>
        <a:xfrm>
          <a:off x="0" y="1288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Центральный индекс</a:t>
          </a:r>
          <a:endParaRPr lang="ru-RU" sz="2900" kern="1200" dirty="0"/>
        </a:p>
      </dsp:txBody>
      <dsp:txXfrm>
        <a:off x="0" y="1288"/>
        <a:ext cx="3017520" cy="1214021"/>
      </dsp:txXfrm>
    </dsp:sp>
    <dsp:sp modelId="{1D2A32DA-09F2-4F7B-B596-5635BA657ABC}">
      <dsp:nvSpPr>
        <dsp:cNvPr id="0" name=""/>
        <dsp:cNvSpPr/>
      </dsp:nvSpPr>
      <dsp:spPr>
        <a:xfrm>
          <a:off x="6170506" y="102953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default</a:t>
          </a:r>
          <a:endParaRPr lang="ru-RU" sz="2700" kern="1200" dirty="0"/>
        </a:p>
      </dsp:txBody>
      <dsp:txXfrm>
        <a:off x="6200282" y="132729"/>
        <a:ext cx="1465415" cy="957092"/>
      </dsp:txXfrm>
    </dsp:sp>
    <dsp:sp modelId="{38C293E4-D8CC-47E7-9A98-89F2236369F4}">
      <dsp:nvSpPr>
        <dsp:cNvPr id="0" name=""/>
        <dsp:cNvSpPr/>
      </dsp:nvSpPr>
      <dsp:spPr>
        <a:xfrm>
          <a:off x="5446147" y="1119597"/>
          <a:ext cx="1486843" cy="406657"/>
        </a:xfrm>
        <a:custGeom>
          <a:avLst/>
          <a:gdLst/>
          <a:ahLst/>
          <a:cxnLst/>
          <a:rect l="0" t="0" r="0" b="0"/>
          <a:pathLst>
            <a:path>
              <a:moveTo>
                <a:pt x="1486843" y="0"/>
              </a:moveTo>
              <a:lnTo>
                <a:pt x="1486843" y="203328"/>
              </a:lnTo>
              <a:lnTo>
                <a:pt x="0" y="203328"/>
              </a:lnTo>
              <a:lnTo>
                <a:pt x="0" y="406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3AC5D-957D-47C1-8912-93F30C73A2E2}">
      <dsp:nvSpPr>
        <dsp:cNvPr id="0" name=""/>
        <dsp:cNvSpPr/>
      </dsp:nvSpPr>
      <dsp:spPr>
        <a:xfrm>
          <a:off x="4683663" y="1526255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cat1</a:t>
          </a:r>
          <a:endParaRPr lang="ru-RU" sz="2700" kern="1200" dirty="0"/>
        </a:p>
      </dsp:txBody>
      <dsp:txXfrm>
        <a:off x="4713439" y="1556031"/>
        <a:ext cx="1465415" cy="957092"/>
      </dsp:txXfrm>
    </dsp:sp>
    <dsp:sp modelId="{8710B087-E753-4009-985C-C1B900B7B452}">
      <dsp:nvSpPr>
        <dsp:cNvPr id="0" name=""/>
        <dsp:cNvSpPr/>
      </dsp:nvSpPr>
      <dsp:spPr>
        <a:xfrm>
          <a:off x="4454918" y="2542900"/>
          <a:ext cx="991228" cy="406657"/>
        </a:xfrm>
        <a:custGeom>
          <a:avLst/>
          <a:gdLst/>
          <a:ahLst/>
          <a:cxnLst/>
          <a:rect l="0" t="0" r="0" b="0"/>
          <a:pathLst>
            <a:path>
              <a:moveTo>
                <a:pt x="991228" y="0"/>
              </a:moveTo>
              <a:lnTo>
                <a:pt x="991228" y="203328"/>
              </a:lnTo>
              <a:lnTo>
                <a:pt x="0" y="203328"/>
              </a:lnTo>
              <a:lnTo>
                <a:pt x="0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94F0D-2F7A-4F40-A084-CFAA4BE3CBFF}">
      <dsp:nvSpPr>
        <dsp:cNvPr id="0" name=""/>
        <dsp:cNvSpPr/>
      </dsp:nvSpPr>
      <dsp:spPr>
        <a:xfrm>
          <a:off x="3692434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BOOK</a:t>
          </a:r>
          <a:endParaRPr lang="ru-RU" sz="2700" kern="1200" dirty="0"/>
        </a:p>
      </dsp:txBody>
      <dsp:txXfrm>
        <a:off x="3722210" y="2979334"/>
        <a:ext cx="1465415" cy="957092"/>
      </dsp:txXfrm>
    </dsp:sp>
    <dsp:sp modelId="{AA51F295-88DB-4473-976F-46FFF28C4191}">
      <dsp:nvSpPr>
        <dsp:cNvPr id="0" name=""/>
        <dsp:cNvSpPr/>
      </dsp:nvSpPr>
      <dsp:spPr>
        <a:xfrm>
          <a:off x="5446147" y="2542900"/>
          <a:ext cx="991228" cy="40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28"/>
              </a:lnTo>
              <a:lnTo>
                <a:pt x="991228" y="203328"/>
              </a:lnTo>
              <a:lnTo>
                <a:pt x="991228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FA790-9917-4F37-966F-9D796CA7D54E}">
      <dsp:nvSpPr>
        <dsp:cNvPr id="0" name=""/>
        <dsp:cNvSpPr/>
      </dsp:nvSpPr>
      <dsp:spPr>
        <a:xfrm>
          <a:off x="5674892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SERIALS</a:t>
          </a:r>
          <a:endParaRPr lang="ru-RU" sz="2700" kern="1200" dirty="0"/>
        </a:p>
      </dsp:txBody>
      <dsp:txXfrm>
        <a:off x="5704668" y="2979334"/>
        <a:ext cx="1465415" cy="957092"/>
      </dsp:txXfrm>
    </dsp:sp>
    <dsp:sp modelId="{51C0C17C-417D-4C01-9DFE-1CD55524373F}">
      <dsp:nvSpPr>
        <dsp:cNvPr id="0" name=""/>
        <dsp:cNvSpPr/>
      </dsp:nvSpPr>
      <dsp:spPr>
        <a:xfrm>
          <a:off x="6932990" y="1119597"/>
          <a:ext cx="1486843" cy="40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28"/>
              </a:lnTo>
              <a:lnTo>
                <a:pt x="1486843" y="203328"/>
              </a:lnTo>
              <a:lnTo>
                <a:pt x="1486843" y="406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F8757-A638-4AB4-B562-125EB849BF0A}">
      <dsp:nvSpPr>
        <dsp:cNvPr id="0" name=""/>
        <dsp:cNvSpPr/>
      </dsp:nvSpPr>
      <dsp:spPr>
        <a:xfrm>
          <a:off x="7657349" y="1526255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cat2</a:t>
          </a:r>
          <a:endParaRPr lang="ru-RU" sz="2700" kern="1200" dirty="0"/>
        </a:p>
      </dsp:txBody>
      <dsp:txXfrm>
        <a:off x="7687125" y="1556031"/>
        <a:ext cx="1465415" cy="957092"/>
      </dsp:txXfrm>
    </dsp:sp>
    <dsp:sp modelId="{D4F591D0-1A44-4B17-89EB-0CA01B1674F0}">
      <dsp:nvSpPr>
        <dsp:cNvPr id="0" name=""/>
        <dsp:cNvSpPr/>
      </dsp:nvSpPr>
      <dsp:spPr>
        <a:xfrm>
          <a:off x="8374113" y="2542900"/>
          <a:ext cx="91440" cy="406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D27C-E2EC-4899-B6C1-BDD444CA551B}">
      <dsp:nvSpPr>
        <dsp:cNvPr id="0" name=""/>
        <dsp:cNvSpPr/>
      </dsp:nvSpPr>
      <dsp:spPr>
        <a:xfrm>
          <a:off x="7657349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BOOK</a:t>
          </a:r>
          <a:endParaRPr lang="ru-RU" sz="2700" kern="1200" dirty="0"/>
        </a:p>
      </dsp:txBody>
      <dsp:txXfrm>
        <a:off x="7687125" y="2979334"/>
        <a:ext cx="1465415" cy="9570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6354C-DAAD-4BA7-9CE9-E7710AD0A023}">
      <dsp:nvSpPr>
        <dsp:cNvPr id="0" name=""/>
        <dsp:cNvSpPr/>
      </dsp:nvSpPr>
      <dsp:spPr>
        <a:xfrm>
          <a:off x="0" y="2835989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Локальные БД (</a:t>
          </a:r>
          <a:r>
            <a:rPr lang="ru-RU" sz="2400" b="1" kern="1200" dirty="0" smtClean="0"/>
            <a:t>SQL, </a:t>
          </a:r>
          <a:r>
            <a:rPr lang="ru-RU" sz="2400" b="1" kern="1200" dirty="0" err="1" smtClean="0"/>
            <a:t>noSQL</a:t>
          </a:r>
          <a:r>
            <a:rPr lang="ru-RU" sz="2400" b="1" kern="1200" dirty="0" smtClean="0"/>
            <a:t>, …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0" y="2835989"/>
        <a:ext cx="3017520" cy="1214021"/>
      </dsp:txXfrm>
    </dsp:sp>
    <dsp:sp modelId="{ACFC1FCF-2037-4B02-9BB7-86433206F929}">
      <dsp:nvSpPr>
        <dsp:cNvPr id="0" name=""/>
        <dsp:cNvSpPr/>
      </dsp:nvSpPr>
      <dsp:spPr>
        <a:xfrm>
          <a:off x="0" y="1418639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Каталоги (</a:t>
          </a:r>
          <a:r>
            <a:rPr lang="ru-RU" sz="2400" b="1" kern="1200" dirty="0" smtClean="0"/>
            <a:t>Z39.50</a:t>
          </a:r>
          <a:r>
            <a:rPr lang="ru-RU" sz="2400" kern="1200" dirty="0" smtClean="0"/>
            <a:t>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0" y="1418639"/>
        <a:ext cx="3017520" cy="1214021"/>
      </dsp:txXfrm>
    </dsp:sp>
    <dsp:sp modelId="{E5834031-81C2-48C9-875B-7E5F3B769CD3}">
      <dsp:nvSpPr>
        <dsp:cNvPr id="0" name=""/>
        <dsp:cNvSpPr/>
      </dsp:nvSpPr>
      <dsp:spPr>
        <a:xfrm>
          <a:off x="0" y="1288"/>
          <a:ext cx="10058399" cy="121402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Центральный индекс</a:t>
          </a:r>
          <a:r>
            <a:rPr lang="en-US" sz="2400" kern="1200" dirty="0" smtClean="0"/>
            <a:t> </a:t>
          </a:r>
          <a:r>
            <a:rPr lang="ru-RU" sz="2400" kern="1200" dirty="0" smtClean="0"/>
            <a:t>(</a:t>
          </a:r>
          <a:r>
            <a:rPr lang="ru-RU" sz="2400" b="1" kern="1200" dirty="0" smtClean="0"/>
            <a:t>SRU</a:t>
          </a:r>
          <a:r>
            <a:rPr lang="ru-RU" sz="2400" kern="1200" dirty="0" smtClean="0"/>
            <a:t>)</a:t>
          </a:r>
          <a:endParaRPr lang="ru-RU" sz="2400" kern="1200" dirty="0"/>
        </a:p>
      </dsp:txBody>
      <dsp:txXfrm>
        <a:off x="0" y="1288"/>
        <a:ext cx="3017520" cy="1214021"/>
      </dsp:txXfrm>
    </dsp:sp>
    <dsp:sp modelId="{1D2A32DA-09F2-4F7B-B596-5635BA657ABC}">
      <dsp:nvSpPr>
        <dsp:cNvPr id="0" name=""/>
        <dsp:cNvSpPr/>
      </dsp:nvSpPr>
      <dsp:spPr>
        <a:xfrm>
          <a:off x="6170506" y="102953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default</a:t>
          </a:r>
          <a:endParaRPr lang="ru-RU" sz="2600" kern="1200" dirty="0"/>
        </a:p>
      </dsp:txBody>
      <dsp:txXfrm>
        <a:off x="6200282" y="132729"/>
        <a:ext cx="1465415" cy="957092"/>
      </dsp:txXfrm>
    </dsp:sp>
    <dsp:sp modelId="{38C293E4-D8CC-47E7-9A98-89F2236369F4}">
      <dsp:nvSpPr>
        <dsp:cNvPr id="0" name=""/>
        <dsp:cNvSpPr/>
      </dsp:nvSpPr>
      <dsp:spPr>
        <a:xfrm>
          <a:off x="5446147" y="1119597"/>
          <a:ext cx="1486843" cy="406657"/>
        </a:xfrm>
        <a:custGeom>
          <a:avLst/>
          <a:gdLst/>
          <a:ahLst/>
          <a:cxnLst/>
          <a:rect l="0" t="0" r="0" b="0"/>
          <a:pathLst>
            <a:path>
              <a:moveTo>
                <a:pt x="1486843" y="0"/>
              </a:moveTo>
              <a:lnTo>
                <a:pt x="1486843" y="203328"/>
              </a:lnTo>
              <a:lnTo>
                <a:pt x="0" y="203328"/>
              </a:lnTo>
              <a:lnTo>
                <a:pt x="0" y="406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3AC5D-957D-47C1-8912-93F30C73A2E2}">
      <dsp:nvSpPr>
        <dsp:cNvPr id="0" name=""/>
        <dsp:cNvSpPr/>
      </dsp:nvSpPr>
      <dsp:spPr>
        <a:xfrm>
          <a:off x="4683663" y="1526255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cat1</a:t>
          </a:r>
          <a:endParaRPr lang="ru-RU" sz="2600" kern="1200" dirty="0"/>
        </a:p>
      </dsp:txBody>
      <dsp:txXfrm>
        <a:off x="4713439" y="1556031"/>
        <a:ext cx="1465415" cy="957092"/>
      </dsp:txXfrm>
    </dsp:sp>
    <dsp:sp modelId="{8710B087-E753-4009-985C-C1B900B7B452}">
      <dsp:nvSpPr>
        <dsp:cNvPr id="0" name=""/>
        <dsp:cNvSpPr/>
      </dsp:nvSpPr>
      <dsp:spPr>
        <a:xfrm>
          <a:off x="4454918" y="2542900"/>
          <a:ext cx="991228" cy="406657"/>
        </a:xfrm>
        <a:custGeom>
          <a:avLst/>
          <a:gdLst/>
          <a:ahLst/>
          <a:cxnLst/>
          <a:rect l="0" t="0" r="0" b="0"/>
          <a:pathLst>
            <a:path>
              <a:moveTo>
                <a:pt x="991228" y="0"/>
              </a:moveTo>
              <a:lnTo>
                <a:pt x="991228" y="203328"/>
              </a:lnTo>
              <a:lnTo>
                <a:pt x="0" y="203328"/>
              </a:lnTo>
              <a:lnTo>
                <a:pt x="0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94F0D-2F7A-4F40-A084-CFAA4BE3CBFF}">
      <dsp:nvSpPr>
        <dsp:cNvPr id="0" name=""/>
        <dsp:cNvSpPr/>
      </dsp:nvSpPr>
      <dsp:spPr>
        <a:xfrm>
          <a:off x="3692434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BOOK</a:t>
          </a:r>
          <a:endParaRPr lang="ru-RU" sz="2600" kern="1200" dirty="0"/>
        </a:p>
      </dsp:txBody>
      <dsp:txXfrm>
        <a:off x="3722210" y="2979334"/>
        <a:ext cx="1465415" cy="957092"/>
      </dsp:txXfrm>
    </dsp:sp>
    <dsp:sp modelId="{AA51F295-88DB-4473-976F-46FFF28C4191}">
      <dsp:nvSpPr>
        <dsp:cNvPr id="0" name=""/>
        <dsp:cNvSpPr/>
      </dsp:nvSpPr>
      <dsp:spPr>
        <a:xfrm>
          <a:off x="5446147" y="2542900"/>
          <a:ext cx="991228" cy="40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28"/>
              </a:lnTo>
              <a:lnTo>
                <a:pt x="991228" y="203328"/>
              </a:lnTo>
              <a:lnTo>
                <a:pt x="991228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FA790-9917-4F37-966F-9D796CA7D54E}">
      <dsp:nvSpPr>
        <dsp:cNvPr id="0" name=""/>
        <dsp:cNvSpPr/>
      </dsp:nvSpPr>
      <dsp:spPr>
        <a:xfrm>
          <a:off x="5674892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SERIALS</a:t>
          </a:r>
          <a:endParaRPr lang="ru-RU" sz="2600" kern="1200" dirty="0"/>
        </a:p>
      </dsp:txBody>
      <dsp:txXfrm>
        <a:off x="5704668" y="2979334"/>
        <a:ext cx="1465415" cy="957092"/>
      </dsp:txXfrm>
    </dsp:sp>
    <dsp:sp modelId="{51C0C17C-417D-4C01-9DFE-1CD55524373F}">
      <dsp:nvSpPr>
        <dsp:cNvPr id="0" name=""/>
        <dsp:cNvSpPr/>
      </dsp:nvSpPr>
      <dsp:spPr>
        <a:xfrm>
          <a:off x="6932990" y="1119597"/>
          <a:ext cx="1486843" cy="40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28"/>
              </a:lnTo>
              <a:lnTo>
                <a:pt x="1486843" y="203328"/>
              </a:lnTo>
              <a:lnTo>
                <a:pt x="1486843" y="4066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F8757-A638-4AB4-B562-125EB849BF0A}">
      <dsp:nvSpPr>
        <dsp:cNvPr id="0" name=""/>
        <dsp:cNvSpPr/>
      </dsp:nvSpPr>
      <dsp:spPr>
        <a:xfrm>
          <a:off x="7657349" y="1526255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cat2</a:t>
          </a:r>
          <a:endParaRPr lang="ru-RU" sz="2600" kern="1200" dirty="0"/>
        </a:p>
      </dsp:txBody>
      <dsp:txXfrm>
        <a:off x="7687125" y="1556031"/>
        <a:ext cx="1465415" cy="957092"/>
      </dsp:txXfrm>
    </dsp:sp>
    <dsp:sp modelId="{D4F591D0-1A44-4B17-89EB-0CA01B1674F0}">
      <dsp:nvSpPr>
        <dsp:cNvPr id="0" name=""/>
        <dsp:cNvSpPr/>
      </dsp:nvSpPr>
      <dsp:spPr>
        <a:xfrm>
          <a:off x="8374113" y="2542900"/>
          <a:ext cx="91440" cy="406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D27C-E2EC-4899-B6C1-BDD444CA551B}">
      <dsp:nvSpPr>
        <dsp:cNvPr id="0" name=""/>
        <dsp:cNvSpPr/>
      </dsp:nvSpPr>
      <dsp:spPr>
        <a:xfrm>
          <a:off x="7657349" y="2949558"/>
          <a:ext cx="1524967" cy="1016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outerShdw blurRad="50800" dist="19050" dir="5400000" algn="tl" rotWithShape="0">
            <a:srgbClr val="000000">
              <a:alpha val="6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BOOK</a:t>
          </a:r>
          <a:endParaRPr lang="ru-RU" sz="2600" kern="1200" dirty="0"/>
        </a:p>
      </dsp:txBody>
      <dsp:txXfrm>
        <a:off x="7687125" y="2979334"/>
        <a:ext cx="1465415" cy="9570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F2C34-0CB9-4B8E-932E-53D43E316159}">
      <dsp:nvSpPr>
        <dsp:cNvPr id="0" name=""/>
        <dsp:cNvSpPr/>
      </dsp:nvSpPr>
      <dsp:spPr>
        <a:xfrm>
          <a:off x="82036" y="2950331"/>
          <a:ext cx="1595560" cy="95733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Find</a:t>
          </a:r>
          <a:r>
            <a:rPr lang="ru-RU" sz="1800" kern="1200" dirty="0" smtClean="0"/>
            <a:t>(найти)</a:t>
          </a:r>
          <a:endParaRPr lang="ru-RU" sz="1800" kern="1200" dirty="0"/>
        </a:p>
      </dsp:txBody>
      <dsp:txXfrm>
        <a:off x="110075" y="2978370"/>
        <a:ext cx="1539482" cy="901258"/>
      </dsp:txXfrm>
    </dsp:sp>
    <dsp:sp modelId="{43715F43-8CF0-4A6C-896D-4762BC8F15F0}">
      <dsp:nvSpPr>
        <dsp:cNvPr id="0" name=""/>
        <dsp:cNvSpPr/>
      </dsp:nvSpPr>
      <dsp:spPr>
        <a:xfrm>
          <a:off x="1817555" y="3231150"/>
          <a:ext cx="296713" cy="395698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1817555" y="3310290"/>
        <a:ext cx="207699" cy="237418"/>
      </dsp:txXfrm>
    </dsp:sp>
    <dsp:sp modelId="{6F356955-DAB0-41F3-8CA9-4AA691BAAA58}">
      <dsp:nvSpPr>
        <dsp:cNvPr id="0" name=""/>
        <dsp:cNvSpPr/>
      </dsp:nvSpPr>
      <dsp:spPr>
        <a:xfrm>
          <a:off x="2237433" y="2950331"/>
          <a:ext cx="1595560" cy="95733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Identify</a:t>
          </a:r>
          <a:r>
            <a:rPr lang="ru-RU" sz="1800" kern="1200" dirty="0" smtClean="0"/>
            <a:t> (распознать)</a:t>
          </a:r>
          <a:endParaRPr lang="ru-RU" sz="1800" kern="1200" dirty="0"/>
        </a:p>
      </dsp:txBody>
      <dsp:txXfrm>
        <a:off x="2265472" y="2978370"/>
        <a:ext cx="1539482" cy="901258"/>
      </dsp:txXfrm>
    </dsp:sp>
    <dsp:sp modelId="{D774A53F-30B1-4AF2-8339-ADB5362CC314}">
      <dsp:nvSpPr>
        <dsp:cNvPr id="0" name=""/>
        <dsp:cNvSpPr/>
      </dsp:nvSpPr>
      <dsp:spPr>
        <a:xfrm>
          <a:off x="3992550" y="3231150"/>
          <a:ext cx="338258" cy="395698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992550" y="3310290"/>
        <a:ext cx="236781" cy="237418"/>
      </dsp:txXfrm>
    </dsp:sp>
    <dsp:sp modelId="{9B1E1D98-50EC-49D2-A94F-579F6EAA59D3}">
      <dsp:nvSpPr>
        <dsp:cNvPr id="0" name=""/>
        <dsp:cNvSpPr/>
      </dsp:nvSpPr>
      <dsp:spPr>
        <a:xfrm>
          <a:off x="4471218" y="2950331"/>
          <a:ext cx="1595560" cy="95733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Select</a:t>
          </a:r>
          <a:r>
            <a:rPr lang="ru-RU" sz="1800" kern="1200" dirty="0" smtClean="0"/>
            <a:t> (выбрать)</a:t>
          </a:r>
          <a:endParaRPr lang="ru-RU" sz="1800" kern="1200" dirty="0"/>
        </a:p>
      </dsp:txBody>
      <dsp:txXfrm>
        <a:off x="4499257" y="2978370"/>
        <a:ext cx="1539482" cy="901258"/>
      </dsp:txXfrm>
    </dsp:sp>
    <dsp:sp modelId="{BD8E3724-DF3F-4695-AF34-1A87433D14A8}">
      <dsp:nvSpPr>
        <dsp:cNvPr id="0" name=""/>
        <dsp:cNvSpPr/>
      </dsp:nvSpPr>
      <dsp:spPr>
        <a:xfrm>
          <a:off x="6226335" y="3231150"/>
          <a:ext cx="338258" cy="395698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226335" y="3310290"/>
        <a:ext cx="236781" cy="237418"/>
      </dsp:txXfrm>
    </dsp:sp>
    <dsp:sp modelId="{0561124A-E083-4C96-8C25-4747F962BE98}">
      <dsp:nvSpPr>
        <dsp:cNvPr id="0" name=""/>
        <dsp:cNvSpPr/>
      </dsp:nvSpPr>
      <dsp:spPr>
        <a:xfrm>
          <a:off x="6705003" y="2950331"/>
          <a:ext cx="1595560" cy="95733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Obtain</a:t>
          </a:r>
          <a:r>
            <a:rPr lang="ru-RU" sz="1800" kern="1200" dirty="0" smtClean="0"/>
            <a:t> (получить)</a:t>
          </a:r>
          <a:endParaRPr lang="ru-RU" sz="1800" kern="1200" dirty="0"/>
        </a:p>
      </dsp:txBody>
      <dsp:txXfrm>
        <a:off x="6733042" y="2978370"/>
        <a:ext cx="1539482" cy="901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5DD0C-A649-4CDD-9152-5E5D5458FEF2}" type="datetimeFigureOut">
              <a:rPr lang="ru-RU" smtClean="0"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28708-1526-4469-9869-FB241CF5B4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98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28708-1526-4469-9869-FB241CF5B4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723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28708-1526-4469-9869-FB241CF5B44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72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77EA3-E22B-4A7E-B12C-33326522D896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C475-D0D4-4D58-B766-2D98F75C6414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3ED0-DDF9-4735-BF12-D6967B0F3C00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9D49-966C-48F1-A470-047BF9E6E0C1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9D4FB58-BF5D-430E-A893-D96D20C5299D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514D-D7C6-4BA6-8641-7D964F81CF2B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54C6B-31E6-40FF-BE98-78C5EC81C3E8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0A5C-F617-4FE4-A250-C71393FE542F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F7F0-15BF-4293-B02F-C97EB38E65BC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AEE4-D768-4CA7-A73A-C66E2A80AFB5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C13D7-2D88-4015-8008-4F01D0C30A13}" type="datetime1">
              <a:rPr lang="en-US" smtClean="0"/>
              <a:t>12/2/2014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2DC3232-CF83-4B50-89B7-13A468A7A214}" type="datetime1">
              <a:rPr lang="en-US" smtClean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DICR 2014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Распределенный электронный каталог</a:t>
            </a:r>
            <a:br>
              <a:rPr lang="ru-RU" sz="6000" dirty="0" smtClean="0"/>
            </a:br>
            <a:r>
              <a:rPr lang="ru-RU" sz="2400" dirty="0" smtClean="0"/>
              <a:t>библиотек ленинградской области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sz="3800" i="1" dirty="0" smtClean="0"/>
              <a:t>Колобов О.С., Зверев А.И.</a:t>
            </a:r>
            <a:r>
              <a:rPr lang="en-US" sz="3800" i="1" dirty="0" smtClean="0"/>
              <a:t>, </a:t>
            </a:r>
            <a:r>
              <a:rPr lang="ru-RU" sz="3800" i="1" dirty="0" smtClean="0"/>
              <a:t>Князева А.А, </a:t>
            </a:r>
            <a:r>
              <a:rPr lang="ru-RU" sz="3800" i="1" dirty="0" err="1" smtClean="0"/>
              <a:t>Турчановский</a:t>
            </a:r>
            <a:r>
              <a:rPr lang="ru-RU" sz="3800" i="1" dirty="0" smtClean="0"/>
              <a:t> И.Ю.</a:t>
            </a:r>
            <a:endParaRPr lang="ru-RU" sz="3800" i="1" dirty="0"/>
          </a:p>
          <a:p>
            <a:pPr algn="ctr"/>
            <a:r>
              <a:rPr lang="ru-RU" sz="3800" i="1" dirty="0" smtClean="0"/>
              <a:t>ИСЭ СО РАН, ЛОУНБ, ИВТ СО РАН</a:t>
            </a:r>
            <a:endParaRPr lang="en-US" sz="38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5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Z39.50 </a:t>
            </a:r>
            <a:r>
              <a:rPr lang="ru-RU" dirty="0"/>
              <a:t>и</a:t>
            </a:r>
            <a:r>
              <a:rPr lang="en-US" dirty="0" smtClean="0"/>
              <a:t> SRU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Z39.50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Протокол с состоянием</a:t>
            </a:r>
          </a:p>
          <a:p>
            <a:r>
              <a:rPr lang="ru-RU" dirty="0"/>
              <a:t>С</a:t>
            </a:r>
            <a:r>
              <a:rPr lang="ru-RU" dirty="0" smtClean="0"/>
              <a:t>ессия пользователя </a:t>
            </a:r>
          </a:p>
          <a:p>
            <a:r>
              <a:rPr lang="ru-RU" dirty="0" smtClean="0"/>
              <a:t>Обмен сообщениями </a:t>
            </a:r>
            <a:endParaRPr lang="en-US" dirty="0" smtClean="0"/>
          </a:p>
          <a:p>
            <a:r>
              <a:rPr lang="ru-RU" dirty="0" smtClean="0"/>
              <a:t>Кодирование сообщений (BER)</a:t>
            </a:r>
            <a:endParaRPr lang="en-US" dirty="0" smtClean="0"/>
          </a:p>
          <a:p>
            <a:r>
              <a:rPr lang="ru-RU" dirty="0" smtClean="0"/>
              <a:t>+минимизация объема трафика</a:t>
            </a:r>
          </a:p>
          <a:p>
            <a:r>
              <a:rPr lang="ru-RU" dirty="0" smtClean="0"/>
              <a:t>- высокой порог вхождения </a:t>
            </a:r>
          </a:p>
          <a:p>
            <a:r>
              <a:rPr lang="ru-RU" dirty="0" smtClean="0"/>
              <a:t>- не совместим с SOA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SRU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Протокол без состояния</a:t>
            </a:r>
          </a:p>
          <a:p>
            <a:r>
              <a:rPr lang="ru-RU" dirty="0" smtClean="0"/>
              <a:t>Сессия пользователя (другая)</a:t>
            </a:r>
          </a:p>
          <a:p>
            <a:r>
              <a:rPr lang="ru-RU" dirty="0" smtClean="0"/>
              <a:t>Запрос/ответ поверх HTTP</a:t>
            </a:r>
            <a:endParaRPr lang="en-US" dirty="0" smtClean="0"/>
          </a:p>
          <a:p>
            <a:r>
              <a:rPr lang="ru-RU" dirty="0" smtClean="0"/>
              <a:t>Кодирование XML</a:t>
            </a:r>
          </a:p>
          <a:p>
            <a:r>
              <a:rPr lang="ru-RU" dirty="0" smtClean="0"/>
              <a:t>+распределение нагрузки</a:t>
            </a:r>
          </a:p>
          <a:p>
            <a:r>
              <a:rPr lang="ru-RU" dirty="0"/>
              <a:t>+</a:t>
            </a:r>
            <a:r>
              <a:rPr lang="ru-RU" dirty="0" smtClean="0"/>
              <a:t> развитые средства управления</a:t>
            </a:r>
          </a:p>
          <a:p>
            <a:r>
              <a:rPr lang="ru-RU" dirty="0" smtClean="0"/>
              <a:t>+ совместим с SOA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3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</a:t>
            </a:r>
            <a:r>
              <a:rPr lang="en-US" dirty="0" smtClean="0"/>
              <a:t> </a:t>
            </a:r>
            <a:r>
              <a:rPr lang="en-US" dirty="0" err="1" smtClean="0"/>
              <a:t>soa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826406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ИЕРАРХИЯ баз </a:t>
            </a:r>
            <a:r>
              <a:rPr lang="ru-RU" dirty="0" smtClean="0"/>
              <a:t>данных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1835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Заголовок 33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337560" cy="1737360"/>
          </a:xfrm>
        </p:spPr>
        <p:txBody>
          <a:bodyPr/>
          <a:lstStyle/>
          <a:p>
            <a:r>
              <a:rPr lang="ru-RU" dirty="0" smtClean="0"/>
              <a:t>Центральный индекс</a:t>
            </a:r>
            <a:endParaRPr lang="ru-RU" dirty="0"/>
          </a:p>
        </p:txBody>
      </p:sp>
      <p:sp>
        <p:nvSpPr>
          <p:cNvPr id="35" name="Объект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6" name="Текст 3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Формальный контроль и нормализация MARC-записей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Слияние дублетных </a:t>
            </a:r>
            <a:r>
              <a:rPr lang="en-US" sz="2800" dirty="0" smtClean="0"/>
              <a:t>MARC-</a:t>
            </a:r>
            <a:r>
              <a:rPr lang="ru-RU" sz="2800" dirty="0" smtClean="0"/>
              <a:t>записей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Автоматическая </a:t>
            </a:r>
            <a:r>
              <a:rPr lang="ru-RU" sz="2800" dirty="0" smtClean="0"/>
              <a:t>синхронизация в режиме </a:t>
            </a:r>
            <a:r>
              <a:rPr lang="ru-RU" sz="2800" dirty="0" err="1" smtClean="0"/>
              <a:t>offline</a:t>
            </a:r>
            <a:endParaRPr lang="ru-RU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991702" y="860140"/>
            <a:ext cx="6323498" cy="4513526"/>
            <a:chOff x="0" y="0"/>
            <a:chExt cx="4747357" cy="3258822"/>
          </a:xfrm>
        </p:grpSpPr>
        <p:sp>
          <p:nvSpPr>
            <p:cNvPr id="38" name="Надпись 2"/>
            <p:cNvSpPr txBox="1">
              <a:spLocks noChangeArrowheads="1"/>
            </p:cNvSpPr>
            <p:nvPr/>
          </p:nvSpPr>
          <p:spPr bwMode="auto">
            <a:xfrm>
              <a:off x="322024" y="779585"/>
              <a:ext cx="2542395" cy="1974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Центральный  индекс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Надпись 2"/>
            <p:cNvSpPr txBox="1">
              <a:spLocks noChangeArrowheads="1"/>
            </p:cNvSpPr>
            <p:nvPr/>
          </p:nvSpPr>
          <p:spPr bwMode="auto">
            <a:xfrm>
              <a:off x="0" y="2303585"/>
              <a:ext cx="1060450" cy="3860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Система </a:t>
              </a:r>
              <a:r>
                <a:rPr lang="ru-R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№1</a:t>
              </a:r>
            </a:p>
          </p:txBody>
        </p:sp>
        <p:sp>
          <p:nvSpPr>
            <p:cNvPr id="40" name="Надпись 2"/>
            <p:cNvSpPr txBox="1">
              <a:spLocks noChangeArrowheads="1"/>
            </p:cNvSpPr>
            <p:nvPr/>
          </p:nvSpPr>
          <p:spPr bwMode="auto">
            <a:xfrm>
              <a:off x="3686907" y="2332893"/>
              <a:ext cx="1060450" cy="3860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Система </a:t>
              </a:r>
              <a:r>
                <a:rPr lang="ru-RU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№2</a:t>
              </a: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52754" y="0"/>
              <a:ext cx="4495800" cy="3258822"/>
              <a:chOff x="0" y="0"/>
              <a:chExt cx="4495800" cy="3259016"/>
            </a:xfrm>
          </p:grpSpPr>
          <p:sp>
            <p:nvSpPr>
              <p:cNvPr id="42" name="Надпись 2"/>
              <p:cNvSpPr txBox="1">
                <a:spLocks noChangeArrowheads="1"/>
              </p:cNvSpPr>
              <p:nvPr/>
            </p:nvSpPr>
            <p:spPr bwMode="auto">
              <a:xfrm>
                <a:off x="2842846" y="2022231"/>
                <a:ext cx="1347470" cy="3860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Z39.50</a:t>
                </a: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ru-RU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протокол</a:t>
                </a: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1979283" y="0"/>
                <a:ext cx="762000" cy="39858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К</a:t>
                </a:r>
                <a:r>
                  <a:rPr lang="ru-RU" sz="1100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лиент</a:t>
                </a:r>
                <a:endParaRPr lang="ru-R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4" name="Группа 43"/>
              <p:cNvGrpSpPr/>
              <p:nvPr/>
            </p:nvGrpSpPr>
            <p:grpSpPr>
              <a:xfrm>
                <a:off x="1277815" y="996462"/>
                <a:ext cx="2063262" cy="937847"/>
                <a:chOff x="0" y="0"/>
                <a:chExt cx="2063262" cy="937847"/>
              </a:xfrm>
            </p:grpSpPr>
            <p:sp>
              <p:nvSpPr>
                <p:cNvPr id="59" name="Скругленный прямоугольник 58"/>
                <p:cNvSpPr/>
                <p:nvPr/>
              </p:nvSpPr>
              <p:spPr>
                <a:xfrm>
                  <a:off x="0" y="0"/>
                  <a:ext cx="2063262" cy="937847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60" name="Блок-схема: магнитный диск 59"/>
                <p:cNvSpPr/>
                <p:nvPr/>
              </p:nvSpPr>
              <p:spPr>
                <a:xfrm>
                  <a:off x="187569" y="287215"/>
                  <a:ext cx="503799" cy="415925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default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" name="Блок-схема: магнитный диск 60"/>
                <p:cNvSpPr/>
                <p:nvPr/>
              </p:nvSpPr>
              <p:spPr>
                <a:xfrm>
                  <a:off x="879231" y="269631"/>
                  <a:ext cx="392723" cy="416170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sh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Блок-схема: магнитный диск 61"/>
                <p:cNvSpPr/>
                <p:nvPr/>
              </p:nvSpPr>
              <p:spPr>
                <a:xfrm>
                  <a:off x="1459523" y="275492"/>
                  <a:ext cx="445477" cy="415925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name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5" name="Группа 44"/>
              <p:cNvGrpSpPr/>
              <p:nvPr/>
            </p:nvGrpSpPr>
            <p:grpSpPr>
              <a:xfrm>
                <a:off x="2567353" y="2526324"/>
                <a:ext cx="1928447" cy="732692"/>
                <a:chOff x="0" y="0"/>
                <a:chExt cx="1928447" cy="732692"/>
              </a:xfrm>
            </p:grpSpPr>
            <p:sp>
              <p:nvSpPr>
                <p:cNvPr id="57" name="Скругленный прямоугольник 56"/>
                <p:cNvSpPr/>
                <p:nvPr/>
              </p:nvSpPr>
              <p:spPr>
                <a:xfrm>
                  <a:off x="0" y="0"/>
                  <a:ext cx="1928447" cy="732692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58" name="Блок-схема: магнитный диск 57"/>
                <p:cNvSpPr/>
                <p:nvPr/>
              </p:nvSpPr>
              <p:spPr>
                <a:xfrm>
                  <a:off x="803031" y="175846"/>
                  <a:ext cx="392723" cy="416170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cat2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6" name="Группа 45"/>
              <p:cNvGrpSpPr/>
              <p:nvPr/>
            </p:nvGrpSpPr>
            <p:grpSpPr>
              <a:xfrm>
                <a:off x="0" y="2520462"/>
                <a:ext cx="2016369" cy="732692"/>
                <a:chOff x="0" y="0"/>
                <a:chExt cx="2016369" cy="732692"/>
              </a:xfrm>
            </p:grpSpPr>
            <p:sp>
              <p:nvSpPr>
                <p:cNvPr id="53" name="Скругленный прямоугольник 52"/>
                <p:cNvSpPr/>
                <p:nvPr/>
              </p:nvSpPr>
              <p:spPr>
                <a:xfrm>
                  <a:off x="0" y="0"/>
                  <a:ext cx="2016369" cy="732692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54" name="Блок-схема: магнитный диск 53"/>
                <p:cNvSpPr/>
                <p:nvPr/>
              </p:nvSpPr>
              <p:spPr>
                <a:xfrm>
                  <a:off x="187569" y="152400"/>
                  <a:ext cx="392723" cy="416170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cat1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5" name="Блок-схема: магнитный диск 54"/>
                <p:cNvSpPr/>
                <p:nvPr/>
              </p:nvSpPr>
              <p:spPr>
                <a:xfrm>
                  <a:off x="750276" y="152400"/>
                  <a:ext cx="392723" cy="416170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sh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Блок-схема: магнитный диск 55"/>
                <p:cNvSpPr/>
                <p:nvPr/>
              </p:nvSpPr>
              <p:spPr>
                <a:xfrm>
                  <a:off x="1383323" y="140677"/>
                  <a:ext cx="451338" cy="415925"/>
                </a:xfrm>
                <a:prstGeom prst="flowChartMagneticDisk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8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name</a:t>
                  </a:r>
                  <a:endParaRPr lang="ru-R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47" name="Прямая со стрелкой 46"/>
              <p:cNvCxnSpPr/>
              <p:nvPr/>
            </p:nvCxnSpPr>
            <p:spPr>
              <a:xfrm flipH="1">
                <a:off x="434282" y="1711570"/>
                <a:ext cx="1324182" cy="93784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 стрелкой 47"/>
              <p:cNvCxnSpPr/>
              <p:nvPr/>
            </p:nvCxnSpPr>
            <p:spPr>
              <a:xfrm>
                <a:off x="1758461" y="1711570"/>
                <a:ext cx="1788160" cy="978877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 стрелкой 48"/>
              <p:cNvCxnSpPr/>
              <p:nvPr/>
            </p:nvCxnSpPr>
            <p:spPr>
              <a:xfrm flipV="1">
                <a:off x="1016978" y="1682263"/>
                <a:ext cx="1315915" cy="96715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 стрелкой 49"/>
              <p:cNvCxnSpPr/>
              <p:nvPr/>
            </p:nvCxnSpPr>
            <p:spPr>
              <a:xfrm flipV="1">
                <a:off x="1600200" y="1688124"/>
                <a:ext cx="1289538" cy="973016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 стрелкой 50"/>
              <p:cNvCxnSpPr/>
              <p:nvPr/>
            </p:nvCxnSpPr>
            <p:spPr>
              <a:xfrm flipV="1">
                <a:off x="2332892" y="398585"/>
                <a:ext cx="11723" cy="58659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Надпись 2"/>
              <p:cNvSpPr txBox="1">
                <a:spLocks noChangeArrowheads="1"/>
              </p:cNvSpPr>
              <p:nvPr/>
            </p:nvSpPr>
            <p:spPr bwMode="auto">
              <a:xfrm>
                <a:off x="2397369" y="492370"/>
                <a:ext cx="1060450" cy="3860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SRU-</a:t>
                </a:r>
                <a:r>
                  <a:rPr lang="ru-RU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протокол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99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ИEРАРХИЯ баз </a:t>
            </a:r>
            <a:r>
              <a:rPr lang="ru-RU" dirty="0" smtClean="0"/>
              <a:t>данных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73116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512924" cy="1737360"/>
          </a:xfrm>
        </p:spPr>
        <p:txBody>
          <a:bodyPr>
            <a:normAutofit/>
          </a:bodyPr>
          <a:lstStyle/>
          <a:p>
            <a:r>
              <a:rPr lang="ru-RU" dirty="0" smtClean="0"/>
              <a:t>Распределение</a:t>
            </a:r>
            <a:br>
              <a:rPr lang="ru-RU" dirty="0" smtClean="0"/>
            </a:br>
            <a:r>
              <a:rPr lang="ru-RU" dirty="0" smtClean="0"/>
              <a:t>нагрузки</a:t>
            </a:r>
            <a:endParaRPr lang="ru-RU" dirty="0"/>
          </a:p>
        </p:txBody>
      </p:sp>
      <p:sp>
        <p:nvSpPr>
          <p:cNvPr id="26" name="Рисунок 25"/>
          <p:cNvSpPr>
            <a:spLocks noGrp="1"/>
          </p:cNvSpPr>
          <p:nvPr>
            <p:ph type="pic" idx="1"/>
          </p:nvPr>
        </p:nvSpPr>
        <p:spPr/>
      </p:sp>
      <p:sp>
        <p:nvSpPr>
          <p:cNvPr id="27" name="Текст 2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0" y="6272213"/>
            <a:ext cx="6327775" cy="365125"/>
          </a:xfrm>
        </p:spPr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587960" y="485651"/>
            <a:ext cx="7140598" cy="5467343"/>
            <a:chOff x="0" y="0"/>
            <a:chExt cx="4577813" cy="3481705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7585" y="0"/>
              <a:ext cx="1043305" cy="4273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Client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0" y="2631831"/>
              <a:ext cx="914400" cy="8030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Worker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50277" y="1101970"/>
              <a:ext cx="1412631" cy="7033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Job Server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614246" y="1107831"/>
              <a:ext cx="1412240" cy="7029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Job Server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160585" y="5862"/>
              <a:ext cx="1043305" cy="4273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Client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1600200" y="2631831"/>
              <a:ext cx="914400" cy="8491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Worker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3135923" y="2643554"/>
              <a:ext cx="955431" cy="8381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Worker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297723" y="17585"/>
              <a:ext cx="1043305" cy="4273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Client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3534508" y="17585"/>
              <a:ext cx="1043305" cy="42735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Client</a:t>
              </a: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539262" y="416170"/>
              <a:ext cx="738017" cy="68589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1529862" y="433754"/>
              <a:ext cx="187569" cy="6746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2836985" y="445477"/>
              <a:ext cx="310661" cy="66318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flipH="1">
              <a:off x="3505200" y="445477"/>
              <a:ext cx="586154" cy="6623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flipH="1">
              <a:off x="650631" y="1817077"/>
              <a:ext cx="767861" cy="84992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418492" y="1817077"/>
              <a:ext cx="615608" cy="81475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1441939" y="1811216"/>
              <a:ext cx="1934308" cy="873809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flipH="1">
              <a:off x="650631" y="1822939"/>
              <a:ext cx="2725518" cy="84376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9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9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каталога</a:t>
            </a:r>
            <a:endParaRPr lang="ru-RU" dirty="0"/>
          </a:p>
        </p:txBody>
      </p:sp>
      <p:graphicFrame>
        <p:nvGraphicFramePr>
          <p:cNvPr id="27" name="Объект 2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32136342"/>
              </p:ext>
            </p:extLst>
          </p:nvPr>
        </p:nvGraphicFramePr>
        <p:xfrm>
          <a:off x="0" y="0"/>
          <a:ext cx="830421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ru-RU" dirty="0" err="1"/>
              <a:t>Чарльз</a:t>
            </a:r>
            <a:r>
              <a:rPr lang="en-GB" altLang="ru-RU" dirty="0"/>
              <a:t> </a:t>
            </a:r>
            <a:r>
              <a:rPr lang="en-GB" altLang="ru-RU" dirty="0" err="1"/>
              <a:t>Эмми</a:t>
            </a:r>
            <a:r>
              <a:rPr lang="en-GB" altLang="ru-RU" dirty="0"/>
              <a:t> </a:t>
            </a:r>
            <a:r>
              <a:rPr lang="en-GB" altLang="ru-RU" dirty="0" err="1"/>
              <a:t>Каттер</a:t>
            </a:r>
            <a:r>
              <a:rPr lang="en-GB" altLang="ru-RU" dirty="0"/>
              <a:t>, 1876 г.</a:t>
            </a:r>
            <a:endParaRPr lang="ru-RU" alt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ru-RU" dirty="0"/>
              <a:t>«</a:t>
            </a:r>
            <a:r>
              <a:rPr lang="en-GB" altLang="ru-RU" dirty="0" err="1"/>
              <a:t>Парижские</a:t>
            </a:r>
            <a:r>
              <a:rPr lang="en-GB" altLang="ru-RU" dirty="0"/>
              <a:t> </a:t>
            </a:r>
            <a:r>
              <a:rPr lang="en-GB" altLang="ru-RU" dirty="0" err="1"/>
              <a:t>принципы</a:t>
            </a:r>
            <a:r>
              <a:rPr lang="ru-RU" altLang="ru-RU" dirty="0"/>
              <a:t>»</a:t>
            </a:r>
            <a:r>
              <a:rPr lang="en-GB" altLang="ru-RU" dirty="0"/>
              <a:t>, 1961 г.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ru-RU" b="1" dirty="0"/>
              <a:t>FRBR</a:t>
            </a:r>
            <a:r>
              <a:rPr lang="en-GB" altLang="ru-RU" dirty="0"/>
              <a:t> (</a:t>
            </a:r>
            <a:r>
              <a:rPr lang="en-GB" altLang="ru-RU" dirty="0" err="1"/>
              <a:t>Функциональные</a:t>
            </a:r>
            <a:r>
              <a:rPr lang="en-GB" altLang="ru-RU" dirty="0"/>
              <a:t> </a:t>
            </a:r>
            <a:r>
              <a:rPr lang="en-GB" altLang="ru-RU" dirty="0" err="1"/>
              <a:t>требования</a:t>
            </a:r>
            <a:r>
              <a:rPr lang="en-GB" altLang="ru-RU" dirty="0"/>
              <a:t> </a:t>
            </a:r>
            <a:r>
              <a:rPr lang="en-GB" altLang="ru-RU" dirty="0" err="1"/>
              <a:t>для</a:t>
            </a:r>
            <a:r>
              <a:rPr lang="en-GB" altLang="ru-RU" dirty="0"/>
              <a:t> </a:t>
            </a:r>
            <a:r>
              <a:rPr lang="en-GB" altLang="ru-RU" dirty="0" err="1"/>
              <a:t>библиографических</a:t>
            </a:r>
            <a:r>
              <a:rPr lang="en-GB" altLang="ru-RU" dirty="0"/>
              <a:t> </a:t>
            </a:r>
            <a:r>
              <a:rPr lang="en-GB" altLang="ru-RU" dirty="0" err="1"/>
              <a:t>записей</a:t>
            </a:r>
            <a:r>
              <a:rPr lang="en-GB" altLang="ru-RU" dirty="0"/>
              <a:t>), </a:t>
            </a:r>
            <a:r>
              <a:rPr lang="en-GB" altLang="ru-RU" dirty="0" err="1"/>
              <a:t>настоящее</a:t>
            </a:r>
            <a:r>
              <a:rPr lang="en-GB" altLang="ru-RU" dirty="0"/>
              <a:t> </a:t>
            </a:r>
            <a:r>
              <a:rPr lang="en-GB" altLang="ru-RU" dirty="0" err="1"/>
              <a:t>время</a:t>
            </a:r>
            <a:endParaRPr lang="en-GB" alt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ru-RU" dirty="0"/>
              <a:t>Guidelines for online public access catalogue (OPAC) displays // IFLA. -- 2003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294967295"/>
          </p:nvPr>
        </p:nvSpPr>
        <p:spPr>
          <a:xfrm>
            <a:off x="0" y="6272213"/>
            <a:ext cx="6327775" cy="365125"/>
          </a:xfrm>
        </p:spPr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API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1982"/>
              </p:ext>
            </p:extLst>
          </p:nvPr>
        </p:nvGraphicFramePr>
        <p:xfrm>
          <a:off x="1069975" y="2120900"/>
          <a:ext cx="10058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520809"/>
                <a:gridCol w="21847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Ресурс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GET </a:t>
                      </a:r>
                      <a:r>
                        <a:rPr lang="ru-RU" baseline="0" dirty="0" smtClean="0"/>
                        <a:t>запрос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 marL="137030" marR="13703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записей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/records?{</a:t>
                      </a:r>
                      <a:r>
                        <a:rPr lang="en-US" dirty="0" err="1" smtClean="0"/>
                        <a:t>params</a:t>
                      </a:r>
                      <a:r>
                        <a:rPr lang="en-US" dirty="0" smtClean="0"/>
                        <a:t>}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SRU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err="1" smtClean="0"/>
                        <a:t>searchRetrieve</a:t>
                      </a:r>
                      <a:endParaRPr lang="ru-RU" dirty="0"/>
                    </a:p>
                  </a:txBody>
                  <a:tcPr marL="137030" marR="13703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Запись</a:t>
                      </a:r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/records/{id}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 </a:t>
                      </a:r>
                      <a:r>
                        <a:rPr lang="en-US" dirty="0" smtClean="0"/>
                        <a:t>SRU </a:t>
                      </a:r>
                      <a:r>
                        <a:rPr lang="en-US" dirty="0" err="1" smtClean="0"/>
                        <a:t>searchRetrieve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 marL="137030" marR="13703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Список</a:t>
                      </a:r>
                      <a:r>
                        <a:rPr lang="ru-RU" baseline="0" dirty="0" smtClean="0"/>
                        <a:t> термов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/terms/?{</a:t>
                      </a:r>
                      <a:r>
                        <a:rPr lang="en-US" dirty="0" err="1" smtClean="0"/>
                        <a:t>params</a:t>
                      </a:r>
                      <a:r>
                        <a:rPr lang="en-US" dirty="0" smtClean="0"/>
                        <a:t>}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SRU Scan</a:t>
                      </a:r>
                      <a:endParaRPr lang="ru-RU" dirty="0"/>
                    </a:p>
                  </a:txBody>
                  <a:tcPr marL="137030" marR="13703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Терм</a:t>
                      </a:r>
                    </a:p>
                    <a:p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api</a:t>
                      </a:r>
                      <a:r>
                        <a:rPr lang="en-US" dirty="0" smtClean="0"/>
                        <a:t>/terms/{id}</a:t>
                      </a:r>
                      <a:endParaRPr lang="ru-RU" dirty="0"/>
                    </a:p>
                  </a:txBody>
                  <a:tcPr marL="137030" marR="13703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SRU</a:t>
                      </a:r>
                    </a:p>
                    <a:p>
                      <a:r>
                        <a:rPr lang="en-US" baseline="0" dirty="0" smtClean="0"/>
                        <a:t>Scan</a:t>
                      </a:r>
                      <a:endParaRPr lang="ru-RU" dirty="0"/>
                    </a:p>
                  </a:txBody>
                  <a:tcPr marL="137030" marR="137030"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25"/>
          <p:cNvSpPr>
            <a:spLocks noGrp="1"/>
          </p:cNvSpPr>
          <p:nvPr>
            <p:ph type="title"/>
          </p:nvPr>
        </p:nvSpPr>
        <p:spPr>
          <a:xfrm>
            <a:off x="8549639" y="685800"/>
            <a:ext cx="3642361" cy="17373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Шаблон проектирования </a:t>
            </a:r>
            <a:r>
              <a:rPr lang="ru-RU" sz="2800" dirty="0" smtClean="0"/>
              <a:t>MVC</a:t>
            </a:r>
            <a:endParaRPr lang="ru-RU" sz="2800" dirty="0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HTML+CSS+JS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Application Server (JBOSS, </a:t>
            </a:r>
            <a:r>
              <a:rPr lang="en-US" dirty="0" err="1" smtClean="0"/>
              <a:t>GlassFish</a:t>
            </a:r>
            <a:r>
              <a:rPr lang="en-US" dirty="0" smtClean="0"/>
              <a:t>, …) w/ </a:t>
            </a:r>
            <a:r>
              <a:rPr lang="en-US" dirty="0" smtClean="0"/>
              <a:t>JAX-RS</a:t>
            </a:r>
            <a:r>
              <a:rPr lang="en-US" dirty="0" smtClean="0"/>
              <a:t>, JPA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00430" y="497158"/>
            <a:ext cx="7816227" cy="5733581"/>
            <a:chOff x="0" y="100905"/>
            <a:chExt cx="2619717" cy="2430889"/>
          </a:xfrm>
        </p:grpSpPr>
        <p:sp>
          <p:nvSpPr>
            <p:cNvPr id="11" name="Надпись 22"/>
            <p:cNvSpPr txBox="1"/>
            <p:nvPr/>
          </p:nvSpPr>
          <p:spPr>
            <a:xfrm>
              <a:off x="0" y="2244970"/>
              <a:ext cx="802640" cy="2692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8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Model Events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Надпись 21"/>
            <p:cNvSpPr txBox="1"/>
            <p:nvPr/>
          </p:nvSpPr>
          <p:spPr>
            <a:xfrm>
              <a:off x="1817077" y="2262554"/>
              <a:ext cx="802640" cy="2692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View Events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Надпись 23"/>
            <p:cNvSpPr txBox="1"/>
            <p:nvPr/>
          </p:nvSpPr>
          <p:spPr>
            <a:xfrm>
              <a:off x="1565031" y="1570893"/>
              <a:ext cx="803031" cy="26963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DOM Events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69631" y="134816"/>
              <a:ext cx="691515" cy="4686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 b="1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Server</a:t>
              </a:r>
              <a:r>
                <a:rPr lang="ru-RU" sz="9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900" b="1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Model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69631" y="926124"/>
              <a:ext cx="691661" cy="4689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Model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623646" y="943708"/>
              <a:ext cx="779438" cy="4686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View HTML+CSS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943707" y="1905000"/>
              <a:ext cx="691661" cy="4689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Controller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Блок-схема: магнитный диск 17"/>
            <p:cNvSpPr/>
            <p:nvPr/>
          </p:nvSpPr>
          <p:spPr>
            <a:xfrm>
              <a:off x="1697074" y="100905"/>
              <a:ext cx="650240" cy="56261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Data Source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ru-RU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Центральный индекс</a:t>
              </a:r>
              <a:r>
                <a:rPr lang="en-US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955431" y="339384"/>
              <a:ext cx="741643" cy="580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603738" y="586154"/>
              <a:ext cx="0" cy="3402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Соединительная линия уступом 20"/>
            <p:cNvCxnSpPr/>
            <p:nvPr/>
          </p:nvCxnSpPr>
          <p:spPr>
            <a:xfrm>
              <a:off x="269631" y="1137139"/>
              <a:ext cx="662353" cy="1143000"/>
            </a:xfrm>
            <a:prstGeom prst="bentConnector3">
              <a:avLst>
                <a:gd name="adj1" fmla="val -4828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Соединительная линия уступом 21"/>
            <p:cNvCxnSpPr/>
            <p:nvPr/>
          </p:nvCxnSpPr>
          <p:spPr>
            <a:xfrm flipH="1" flipV="1">
              <a:off x="615461" y="1400908"/>
              <a:ext cx="328246" cy="668216"/>
            </a:xfrm>
            <a:prstGeom prst="bentConnector3">
              <a:avLst>
                <a:gd name="adj1" fmla="val 9991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Соединительная линия уступом 22"/>
            <p:cNvCxnSpPr/>
            <p:nvPr/>
          </p:nvCxnSpPr>
          <p:spPr>
            <a:xfrm flipH="1">
              <a:off x="1641231" y="1137139"/>
              <a:ext cx="773870" cy="1172308"/>
            </a:xfrm>
            <a:prstGeom prst="bentConnector3">
              <a:avLst>
                <a:gd name="adj1" fmla="val -2425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Соединительная линия уступом 23"/>
            <p:cNvCxnSpPr/>
            <p:nvPr/>
          </p:nvCxnSpPr>
          <p:spPr>
            <a:xfrm flipV="1">
              <a:off x="1635369" y="1395047"/>
              <a:ext cx="445624" cy="680231"/>
            </a:xfrm>
            <a:prstGeom prst="bentConnector3">
              <a:avLst>
                <a:gd name="adj1" fmla="val 9992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Надпись 20"/>
            <p:cNvSpPr txBox="1"/>
            <p:nvPr/>
          </p:nvSpPr>
          <p:spPr>
            <a:xfrm>
              <a:off x="679938" y="627185"/>
              <a:ext cx="802640" cy="2692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9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REST </a:t>
              </a:r>
              <a:r>
                <a:rPr lang="ru-RU" sz="9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Sync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5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Центральный индекс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Колобов О.С.</a:t>
            </a:r>
            <a:r>
              <a:rPr lang="en-US" dirty="0" smtClean="0"/>
              <a:t>, </a:t>
            </a:r>
            <a:r>
              <a:rPr lang="ru-RU" dirty="0" smtClean="0"/>
              <a:t>ИСЭ СО РАН</a:t>
            </a:r>
            <a:endParaRPr lang="en-US" dirty="0" smtClean="0"/>
          </a:p>
          <a:p>
            <a:r>
              <a:rPr lang="en-US" dirty="0" smtClean="0"/>
              <a:t>okolobov@hcei.tsc.ru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561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Распределенный электронный каталог</a:t>
            </a:r>
            <a:br>
              <a:rPr lang="ru-RU" sz="6000" dirty="0" smtClean="0"/>
            </a:br>
            <a:r>
              <a:rPr lang="ru-RU" sz="2400" dirty="0" smtClean="0"/>
              <a:t>библиотек ленинградской области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sz="3800" i="1" dirty="0" smtClean="0"/>
              <a:t>Колобов О.С., Зверев А.И.</a:t>
            </a:r>
            <a:r>
              <a:rPr lang="en-US" sz="3800" i="1" dirty="0" smtClean="0"/>
              <a:t>, </a:t>
            </a:r>
            <a:r>
              <a:rPr lang="ru-RU" sz="3800" i="1" dirty="0" smtClean="0"/>
              <a:t>Князева А.А, </a:t>
            </a:r>
            <a:r>
              <a:rPr lang="ru-RU" sz="3800" i="1" dirty="0" err="1" smtClean="0"/>
              <a:t>Турчановский</a:t>
            </a:r>
            <a:r>
              <a:rPr lang="ru-RU" sz="3800" i="1" dirty="0" smtClean="0"/>
              <a:t> И.Ю.</a:t>
            </a:r>
            <a:endParaRPr lang="ru-RU" sz="3800" i="1" dirty="0"/>
          </a:p>
          <a:p>
            <a:pPr algn="ctr"/>
            <a:r>
              <a:rPr lang="ru-RU" sz="3800" i="1" dirty="0" smtClean="0"/>
              <a:t>ИСЭ СО РАН, ЛОУНБ, ИВТ СО РАН</a:t>
            </a:r>
            <a:endParaRPr lang="en-US" sz="38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5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Новое качество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Одна точка входа</a:t>
            </a:r>
          </a:p>
          <a:p>
            <a:r>
              <a:rPr lang="ru-RU" dirty="0" smtClean="0"/>
              <a:t>Согласованное индексирование записей</a:t>
            </a:r>
          </a:p>
          <a:p>
            <a:r>
              <a:rPr lang="ru-RU" dirty="0" smtClean="0"/>
              <a:t>Результаты поиска не зависят от состояния сети</a:t>
            </a:r>
          </a:p>
          <a:p>
            <a:r>
              <a:rPr lang="ru-RU" dirty="0" smtClean="0"/>
              <a:t>Минимальное время ожидания ответа на запрос</a:t>
            </a:r>
          </a:p>
          <a:p>
            <a:r>
              <a:rPr lang="ru-RU" dirty="0" smtClean="0"/>
              <a:t>Возможность выполнять балансировку нагрузки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401568" cy="1737360"/>
          </a:xfrm>
        </p:spPr>
        <p:txBody>
          <a:bodyPr/>
          <a:lstStyle/>
          <a:p>
            <a:r>
              <a:rPr lang="ru-RU" dirty="0" smtClean="0"/>
              <a:t>Задачи для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Ссылочная целостность</a:t>
            </a:r>
          </a:p>
          <a:p>
            <a:r>
              <a:rPr lang="ru-RU" dirty="0" smtClean="0"/>
              <a:t>Актуализация центрального индекса</a:t>
            </a:r>
          </a:p>
          <a:p>
            <a:r>
              <a:rPr lang="ru-RU" dirty="0" smtClean="0"/>
              <a:t>Слияние записей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Ссылочная целостность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Ссылки только в пределах отдельной коллекции записей</a:t>
            </a:r>
          </a:p>
          <a:p>
            <a:r>
              <a:rPr lang="ru-RU" dirty="0" smtClean="0"/>
              <a:t>Ссылки могут дублироваться при объединении различных коллекций записей</a:t>
            </a:r>
          </a:p>
          <a:p>
            <a:r>
              <a:rPr lang="ru-RU" dirty="0" smtClean="0"/>
              <a:t>Требуется использовать специальны</a:t>
            </a:r>
            <a:r>
              <a:rPr lang="ru-RU" dirty="0"/>
              <a:t>й</a:t>
            </a:r>
            <a:r>
              <a:rPr lang="ru-RU" dirty="0" smtClean="0"/>
              <a:t> механизм обеспечения ссылочной целостности записей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Актуализация центрального индекса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Асинхронный процесс</a:t>
            </a:r>
          </a:p>
          <a:p>
            <a:r>
              <a:rPr lang="ru-RU" dirty="0" smtClean="0"/>
              <a:t>Выполнение процесса по расписанию</a:t>
            </a:r>
            <a:endParaRPr lang="ru-RU" dirty="0"/>
          </a:p>
          <a:p>
            <a:r>
              <a:rPr lang="ru-RU" dirty="0" smtClean="0"/>
              <a:t> Требования к записям (контрольный номер, дата модификации записи, признак – запись удалена)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Слияние записей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Князева А.А., Колобов О.С., </a:t>
            </a:r>
            <a:r>
              <a:rPr lang="ru-RU" i="1" dirty="0" err="1" smtClean="0"/>
              <a:t>Турчановский</a:t>
            </a:r>
            <a:r>
              <a:rPr lang="ru-RU" i="1" dirty="0" smtClean="0"/>
              <a:t> И.Ю. </a:t>
            </a:r>
            <a:r>
              <a:rPr lang="ru-RU" b="1" i="1" dirty="0" smtClean="0"/>
              <a:t>Слияние авторитетных</a:t>
            </a:r>
            <a:r>
              <a:rPr lang="en-US" b="1" i="1" dirty="0" smtClean="0"/>
              <a:t>/</a:t>
            </a:r>
            <a:r>
              <a:rPr lang="ru-RU" b="1" i="1" dirty="0" smtClean="0"/>
              <a:t>нормативных данных для распределенного электронного каталога библиотек Ленинградской области</a:t>
            </a:r>
            <a:r>
              <a:rPr lang="ru-RU" i="1" dirty="0" smtClean="0"/>
              <a:t> </a:t>
            </a:r>
            <a:r>
              <a:rPr lang="en-US" i="1" dirty="0" smtClean="0"/>
              <a:t>//</a:t>
            </a:r>
            <a:r>
              <a:rPr lang="en-US" i="1" dirty="0"/>
              <a:t> </a:t>
            </a:r>
            <a:r>
              <a:rPr lang="en-US" i="1" dirty="0" smtClean="0"/>
              <a:t>XV </a:t>
            </a:r>
            <a:r>
              <a:rPr lang="ru-RU" i="1" dirty="0" smtClean="0"/>
              <a:t>Российская конференция с международным участием </a:t>
            </a:r>
            <a:r>
              <a:rPr lang="en-US" i="1" dirty="0" smtClean="0"/>
              <a:t>“</a:t>
            </a:r>
            <a:r>
              <a:rPr lang="ru-RU" i="1" dirty="0" smtClean="0"/>
              <a:t>Распределенные информационно-вычислительные ресурсы (</a:t>
            </a:r>
            <a:r>
              <a:rPr lang="en-US" i="1" dirty="0" smtClean="0"/>
              <a:t>DICR’2104)” 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88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Распределенный электронный каталог как сервис </a:t>
            </a:r>
            <a:r>
              <a:rPr lang="ru-RU" b="1" dirty="0" smtClean="0"/>
              <a:t>SOA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Заголовок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Поиск компромисса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2" name="Объект 4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036889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Текст 4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балансировка нагрузки (LB)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высокая доступность (HA)</a:t>
            </a:r>
            <a:endParaRPr lang="ru-RU" sz="2800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DICR 2014</a:t>
            </a:r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TC103090434[[fn=Тип дерева]]</Template>
  <TotalTime>2908</TotalTime>
  <Words>560</Words>
  <Application>Microsoft Office PowerPoint</Application>
  <PresentationFormat>Произвольный</PresentationFormat>
  <Paragraphs>200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Дерево</vt:lpstr>
      <vt:lpstr>Распределенный электронный каталог библиотек ленинградской области</vt:lpstr>
      <vt:lpstr>Центральный индекс</vt:lpstr>
      <vt:lpstr>Новое качество</vt:lpstr>
      <vt:lpstr>Задачи для решения</vt:lpstr>
      <vt:lpstr>Ссылочная целостность</vt:lpstr>
      <vt:lpstr>Актуализация центрального индекса</vt:lpstr>
      <vt:lpstr>Слияние записей</vt:lpstr>
      <vt:lpstr>Распределенный электронный каталог как сервис SOA</vt:lpstr>
      <vt:lpstr>Поиск компромисса </vt:lpstr>
      <vt:lpstr>Z39.50 и SRU</vt:lpstr>
      <vt:lpstr>Элементы soa</vt:lpstr>
      <vt:lpstr>ИЕРАРХИЯ баз данных</vt:lpstr>
      <vt:lpstr>Центральный индекс</vt:lpstr>
      <vt:lpstr>ИEРАРХИЯ баз данных</vt:lpstr>
      <vt:lpstr>Распределение нагрузки</vt:lpstr>
      <vt:lpstr>интерфейс</vt:lpstr>
      <vt:lpstr>функции каталога</vt:lpstr>
      <vt:lpstr>REST API</vt:lpstr>
      <vt:lpstr>Шаблон проектирования MVC</vt:lpstr>
      <vt:lpstr>Спасибо за внимание! </vt:lpstr>
      <vt:lpstr>Распределенный электронный каталог библиотек ленинградской области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Kolobov</dc:creator>
  <cp:lastModifiedBy>Клобова</cp:lastModifiedBy>
  <cp:revision>71</cp:revision>
  <dcterms:created xsi:type="dcterms:W3CDTF">2014-06-03T04:36:30Z</dcterms:created>
  <dcterms:modified xsi:type="dcterms:W3CDTF">2014-12-02T08:27:35Z</dcterms:modified>
</cp:coreProperties>
</file>